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ink/ink1.xml" ContentType="application/inkml+xml"/>
  <Override PartName="/ppt/ink/ink2.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445" r:id="rId2"/>
    <p:sldId id="446" r:id="rId3"/>
    <p:sldId id="257" r:id="rId4"/>
    <p:sldId id="258" r:id="rId5"/>
    <p:sldId id="356" r:id="rId6"/>
    <p:sldId id="267" r:id="rId7"/>
    <p:sldId id="276" r:id="rId8"/>
    <p:sldId id="275" r:id="rId9"/>
    <p:sldId id="27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47F3"/>
    <a:srgbClr val="F9F9F9"/>
    <a:srgbClr val="FFFFFF"/>
    <a:srgbClr val="E4E4E4"/>
    <a:srgbClr val="F7E3D8"/>
    <a:srgbClr val="F6E2D8"/>
    <a:srgbClr val="3B3A57"/>
    <a:srgbClr val="68687E"/>
    <a:srgbClr val="B68D44"/>
    <a:srgbClr val="DC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2795" autoAdjust="0"/>
  </p:normalViewPr>
  <p:slideViewPr>
    <p:cSldViewPr snapToGrid="0">
      <p:cViewPr varScale="1">
        <p:scale>
          <a:sx n="115" d="100"/>
          <a:sy n="115" d="100"/>
        </p:scale>
        <p:origin x="372" y="108"/>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576BEB-EE60-4DBC-89D2-754B757CD6E7}" type="datetimeFigureOut">
              <a:rPr lang="en-US" smtClean="0"/>
              <a:t>7/28/2021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4CE229-B20A-4164-A8E2-E3E534164474}" type="slidenum">
              <a:rPr lang="en-US" smtClean="0"/>
              <a:t>‹#›</a:t>
            </a:fld>
            <a:endParaRPr lang="en-US"/>
          </a:p>
        </p:txBody>
      </p:sp>
    </p:spTree>
    <p:extLst>
      <p:ext uri="{BB962C8B-B14F-4D97-AF65-F5344CB8AC3E}">
        <p14:creationId xmlns:p14="http://schemas.microsoft.com/office/powerpoint/2010/main" val="1353195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17-03-14T04:16:14.107"/>
    </inkml:context>
    <inkml:brush xml:id="br0">
      <inkml:brushProperty name="width" value="0.05" units="cm"/>
      <inkml:brushProperty name="height" value="0.05" units="cm"/>
      <inkml:brushProperty name="fitToCurve" value="1"/>
    </inkml:brush>
  </inkml:definitions>
  <inkml:traceGroup>
    <inkml:annotationXML>
      <emma:emma xmlns:emma="http://www.w3.org/2003/04/emma" version="1.0">
        <emma:interpretation id="{78A12E4F-53BC-4071-BA84-83644AE62983}" emma:medium="tactile" emma:mode="ink">
          <msink:context xmlns:msink="http://schemas.microsoft.com/ink/2010/main" type="writingRegion" rotatedBoundingBox="5412,3438 5455,3438 5455,3462 5412,3462"/>
        </emma:interpretation>
      </emma:emma>
    </inkml:annotationXML>
    <inkml:traceGroup>
      <inkml:annotationXML>
        <emma:emma xmlns:emma="http://www.w3.org/2003/04/emma" version="1.0">
          <emma:interpretation id="{ABA279C7-DE9C-4AE9-8A73-C1F5F89EAEA2}" emma:medium="tactile" emma:mode="ink">
            <msink:context xmlns:msink="http://schemas.microsoft.com/ink/2010/main" type="paragraph" rotatedBoundingBox="5412,3438 5455,3438 5455,3462 5412,3462" alignmentLevel="1"/>
          </emma:interpretation>
        </emma:emma>
      </inkml:annotationXML>
      <inkml:traceGroup>
        <inkml:annotationXML>
          <emma:emma xmlns:emma="http://www.w3.org/2003/04/emma" version="1.0">
            <emma:interpretation id="{4A15C22F-C8F9-4CB1-94CA-27EA1F78DCFB}" emma:medium="tactile" emma:mode="ink">
              <msink:context xmlns:msink="http://schemas.microsoft.com/ink/2010/main" type="line" rotatedBoundingBox="5412,3438 5455,3438 5455,3462 5412,3462"/>
            </emma:interpretation>
          </emma:emma>
        </inkml:annotationXML>
        <inkml:traceGroup>
          <inkml:annotationXML>
            <emma:emma xmlns:emma="http://www.w3.org/2003/04/emma" version="1.0">
              <emma:interpretation id="{2E064EA2-AB13-4303-8C65-FD12A79DDFE6}" emma:medium="tactile" emma:mode="ink">
                <msink:context xmlns:msink="http://schemas.microsoft.com/ink/2010/main" type="inkWord" rotatedBoundingBox="5412,3438 5455,3438 5455,3462 5412,3462"/>
              </emma:interpretation>
              <emma:one-of disjunction-type="recognition" id="oneOf0">
                <emma:interpretation id="interp0" emma:lang="en-US" emma:confidence="1">
                  <emma:literal>L</emma:literal>
                </emma:interpretation>
                <emma:interpretation id="interp1" emma:lang="en-US" emma:confidence="0">
                  <emma:literal>•</emma:literal>
                </emma:interpretation>
                <emma:interpretation id="interp2" emma:lang="en-US" emma:confidence="0">
                  <emma:literal>z</emma:literal>
                </emma:interpretation>
                <emma:interpretation id="interp3" emma:lang="en-US" emma:confidence="0">
                  <emma:literal>.</emma:literal>
                </emma:interpretation>
                <emma:interpretation id="interp4" emma:lang="en-US" emma:confidence="0">
                  <emma:literal>Z</emma:literal>
                </emma:interpretation>
              </emma:one-of>
            </emma:emma>
          </inkml:annotationXML>
          <inkml:trace contextRef="#ctx0" brushRef="#br0">0 0 254 0,'0'0'5'16,"0"0"-2"-16,0 0-3 0,0 0 2 16,0 0-1-16,0 0-1 15,0 24 0-15,25-24-3 16,-17 0-25-16,2 0-112 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2.84167" units="1/deg"/>
          <inkml:channelProperty channel="T" name="resolution" value="1" units="1/dev"/>
        </inkml:channelProperties>
      </inkml:inkSource>
      <inkml:timestamp xml:id="ts0" timeString="2017-03-14T04:16:14.708"/>
    </inkml:context>
    <inkml:brush xml:id="br0">
      <inkml:brushProperty name="width" value="0.05" units="cm"/>
      <inkml:brushProperty name="height" value="0.05" units="cm"/>
      <inkml:brushProperty name="fitToCurve" value="1"/>
    </inkml:brush>
  </inkml:definitions>
  <inkml:traceGroup>
    <inkml:annotationXML>
      <emma:emma xmlns:emma="http://www.w3.org/2003/04/emma" version="1.0">
        <emma:interpretation id="{7DD17247-9192-47B4-8D24-41E4FB8CAD44}" emma:medium="tactile" emma:mode="ink">
          <msink:context xmlns:msink="http://schemas.microsoft.com/ink/2010/main" type="writingRegion" rotatedBoundingBox="13498,7175 13513,7175 13513,7190 13498,7190"/>
        </emma:interpretation>
      </emma:emma>
    </inkml:annotationXML>
    <inkml:traceGroup>
      <inkml:annotationXML>
        <emma:emma xmlns:emma="http://www.w3.org/2003/04/emma" version="1.0">
          <emma:interpretation id="{64A171CF-54D9-4DDF-879D-B340F8D1042D}" emma:medium="tactile" emma:mode="ink">
            <msink:context xmlns:msink="http://schemas.microsoft.com/ink/2010/main" type="paragraph" rotatedBoundingBox="13498,7175 13513,7175 13513,7190 13498,7190" alignmentLevel="1"/>
          </emma:interpretation>
        </emma:emma>
      </inkml:annotationXML>
      <inkml:traceGroup>
        <inkml:annotationXML>
          <emma:emma xmlns:emma="http://www.w3.org/2003/04/emma" version="1.0">
            <emma:interpretation id="{8478C875-F8C8-4EAC-B3D7-DC98D66C31D2}" emma:medium="tactile" emma:mode="ink">
              <msink:context xmlns:msink="http://schemas.microsoft.com/ink/2010/main" type="line" rotatedBoundingBox="13498,7175 13513,7175 13513,7190 13498,7190"/>
            </emma:interpretation>
          </emma:emma>
        </inkml:annotationXML>
        <inkml:traceGroup>
          <inkml:annotationXML>
            <emma:emma xmlns:emma="http://www.w3.org/2003/04/emma" version="1.0">
              <emma:interpretation id="{F5D36246-0146-4DE2-8210-D1E834FE8E73}" emma:medium="tactile" emma:mode="ink">
                <msink:context xmlns:msink="http://schemas.microsoft.com/ink/2010/main" type="inkWord" rotatedBoundingBox="13498,7175 13513,7175 13513,7190 13498,7190"/>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0 0 85 0,'0'0'0'0,"0"0"-25"16</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6D8DA-7125-4CA3-828C-7DD38985E502}" type="datetimeFigureOut">
              <a:rPr lang="en-US" smtClean="0"/>
              <a:t>7/28/2021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AB5DC-3C00-4937-9CE4-4DA4D5B61534}" type="slidenum">
              <a:rPr lang="en-US" smtClean="0"/>
              <a:t>‹#›</a:t>
            </a:fld>
            <a:endParaRPr lang="en-US"/>
          </a:p>
        </p:txBody>
      </p:sp>
    </p:spTree>
    <p:extLst>
      <p:ext uri="{BB962C8B-B14F-4D97-AF65-F5344CB8AC3E}">
        <p14:creationId xmlns:p14="http://schemas.microsoft.com/office/powerpoint/2010/main" val="2399081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AB5DC-3C00-4937-9CE4-4DA4D5B61534}" type="slidenum">
              <a:rPr lang="en-US" smtClean="0"/>
              <a:t>5</a:t>
            </a:fld>
            <a:endParaRPr lang="en-US"/>
          </a:p>
        </p:txBody>
      </p:sp>
    </p:spTree>
    <p:extLst>
      <p:ext uri="{BB962C8B-B14F-4D97-AF65-F5344CB8AC3E}">
        <p14:creationId xmlns:p14="http://schemas.microsoft.com/office/powerpoint/2010/main" val="1781375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customXml" Target="../ink/ink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4_Custom Layout">
    <p:spTree>
      <p:nvGrpSpPr>
        <p:cNvPr id="1" name=""/>
        <p:cNvGrpSpPr/>
        <p:nvPr/>
      </p:nvGrpSpPr>
      <p:grpSpPr>
        <a:xfrm>
          <a:off x="0" y="0"/>
          <a:ext cx="0" cy="0"/>
          <a:chOff x="0" y="0"/>
          <a:chExt cx="0" cy="0"/>
        </a:xfrm>
      </p:grpSpPr>
      <p:sp>
        <p:nvSpPr>
          <p:cNvPr id="4"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3" name="Title Placeholder 1"/>
          <p:cNvSpPr>
            <a:spLocks noGrp="1"/>
          </p:cNvSpPr>
          <p:nvPr>
            <p:ph type="title" hasCustomPrompt="1"/>
          </p:nvPr>
        </p:nvSpPr>
        <p:spPr>
          <a:xfrm>
            <a:off x="2797630" y="1302657"/>
            <a:ext cx="6596742" cy="1897743"/>
          </a:xfrm>
          <a:prstGeom prst="rect">
            <a:avLst/>
          </a:prstGeom>
        </p:spPr>
        <p:txBody>
          <a:bodyPr vert="horz" lIns="91440" tIns="45720" rIns="91440" bIns="45720" rtlCol="0" anchor="t">
            <a:noAutofit/>
          </a:bodyPr>
          <a:lstStyle>
            <a:lvl1pPr algn="ctr">
              <a:defRPr sz="60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174378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5" name="Picture Placeholder 7"/>
          <p:cNvSpPr>
            <a:spLocks noGrp="1"/>
          </p:cNvSpPr>
          <p:nvPr>
            <p:ph type="pic" sz="quarter" idx="10"/>
          </p:nvPr>
        </p:nvSpPr>
        <p:spPr>
          <a:xfrm>
            <a:off x="6672943" y="1"/>
            <a:ext cx="5519057" cy="3722914"/>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6" name="Picture Placeholder 7"/>
          <p:cNvSpPr>
            <a:spLocks noGrp="1"/>
          </p:cNvSpPr>
          <p:nvPr>
            <p:ph type="pic" sz="quarter" idx="11"/>
          </p:nvPr>
        </p:nvSpPr>
        <p:spPr>
          <a:xfrm>
            <a:off x="6672943" y="3842657"/>
            <a:ext cx="5519056" cy="3015343"/>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7" name="Title Placeholder 1"/>
          <p:cNvSpPr>
            <a:spLocks noGrp="1"/>
          </p:cNvSpPr>
          <p:nvPr>
            <p:ph type="title" hasCustomPrompt="1"/>
          </p:nvPr>
        </p:nvSpPr>
        <p:spPr>
          <a:xfrm>
            <a:off x="1632857" y="2361980"/>
            <a:ext cx="3385456" cy="1023255"/>
          </a:xfrm>
          <a:prstGeom prst="rect">
            <a:avLst/>
          </a:prstGeom>
        </p:spPr>
        <p:txBody>
          <a:bodyPr vert="horz" lIns="91440" tIns="45720" rIns="91440" bIns="45720" rtlCol="0" anchor="t">
            <a:normAutofit/>
          </a:bodyPr>
          <a:lstStyle>
            <a:lvl1pPr algn="ctr">
              <a:defRPr sz="32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756852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3740150" y="977900"/>
            <a:ext cx="4711700" cy="1612900"/>
          </a:xfrm>
          <a:prstGeom prst="rect">
            <a:avLst/>
          </a:prstGeom>
        </p:spPr>
        <p:txBody>
          <a:bodyPr vert="horz" lIns="91440" tIns="45720" rIns="91440" bIns="45720" rtlCol="0" anchor="t">
            <a:normAutofit/>
          </a:bodyPr>
          <a:lstStyle>
            <a:lvl1pPr algn="ct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7879632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829338" y="4953000"/>
            <a:ext cx="4711700" cy="1346200"/>
          </a:xfrm>
          <a:prstGeom prst="rect">
            <a:avLst/>
          </a:prstGeom>
        </p:spPr>
        <p:txBody>
          <a:bodyPr vert="horz" lIns="91440" tIns="45720" rIns="91440" bIns="45720" rtlCol="0" anchor="t">
            <a:normAutofit/>
          </a:bodyPr>
          <a:lstStyle>
            <a:lvl1pPr algn="l">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2265650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3740150" y="5080000"/>
            <a:ext cx="4711700" cy="1231900"/>
          </a:xfrm>
          <a:prstGeom prst="rect">
            <a:avLst/>
          </a:prstGeom>
        </p:spPr>
        <p:txBody>
          <a:bodyPr vert="horz" lIns="91440" tIns="45720" rIns="91440" bIns="45720" rtlCol="0" anchor="t">
            <a:normAutofit/>
          </a:bodyPr>
          <a:lstStyle>
            <a:lvl1pPr algn="ct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1262083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6745881" y="4698999"/>
            <a:ext cx="4711700" cy="1351029"/>
          </a:xfrm>
          <a:prstGeom prst="rect">
            <a:avLst/>
          </a:prstGeom>
        </p:spPr>
        <p:txBody>
          <a:bodyPr vert="horz" lIns="91440" tIns="45720" rIns="91440" bIns="45720" rtlCol="0" anchor="t">
            <a:normAutofit/>
          </a:bodyPr>
          <a:lstStyle>
            <a:lvl1pPr algn="r">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7928447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0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584943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1"/>
            <a:ext cx="12192000" cy="2895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3075216" y="4223658"/>
            <a:ext cx="6041568" cy="631372"/>
          </a:xfrm>
          <a:prstGeom prst="rect">
            <a:avLst/>
          </a:prstGeom>
        </p:spPr>
        <p:txBody>
          <a:bodyPr vert="horz" lIns="91440" tIns="45720" rIns="91440" bIns="45720" rtlCol="0" anchor="t">
            <a:normAutofit/>
          </a:bodyPr>
          <a:lstStyle>
            <a:lvl1pPr algn="ctr">
              <a:defRPr sz="32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155930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0"/>
          </p:nvPr>
        </p:nvSpPr>
        <p:spPr>
          <a:xfrm>
            <a:off x="0" y="0"/>
            <a:ext cx="44450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Picture Placeholder 7"/>
          <p:cNvSpPr>
            <a:spLocks noGrp="1"/>
          </p:cNvSpPr>
          <p:nvPr>
            <p:ph type="pic" sz="quarter" idx="11"/>
          </p:nvPr>
        </p:nvSpPr>
        <p:spPr>
          <a:xfrm>
            <a:off x="4445000" y="3429000"/>
            <a:ext cx="77470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2901949" y="4166954"/>
            <a:ext cx="4241800" cy="1738546"/>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924808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5473700" y="4622800"/>
            <a:ext cx="6718300" cy="22352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Picture Placeholder 7"/>
          <p:cNvSpPr>
            <a:spLocks noGrp="1"/>
          </p:cNvSpPr>
          <p:nvPr>
            <p:ph type="pic" sz="quarter" idx="12"/>
          </p:nvPr>
        </p:nvSpPr>
        <p:spPr>
          <a:xfrm>
            <a:off x="5473700" y="0"/>
            <a:ext cx="6718300" cy="22352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3"/>
          </p:nvPr>
        </p:nvSpPr>
        <p:spPr>
          <a:xfrm>
            <a:off x="5473700" y="2235200"/>
            <a:ext cx="6718300" cy="2387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Rectangle 5"/>
          <p:cNvSpPr/>
          <p:nvPr userDrawn="1"/>
        </p:nvSpPr>
        <p:spPr>
          <a:xfrm>
            <a:off x="0" y="0"/>
            <a:ext cx="54737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1665512" y="2809421"/>
            <a:ext cx="4241800" cy="1738546"/>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237499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Rectangle 2"/>
          <p:cNvSpPr/>
          <p:nvPr userDrawn="1"/>
        </p:nvSpPr>
        <p:spPr>
          <a:xfrm>
            <a:off x="3327400" y="0"/>
            <a:ext cx="55372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7"/>
          <p:cNvSpPr>
            <a:spLocks noGrp="1"/>
          </p:cNvSpPr>
          <p:nvPr>
            <p:ph type="pic" sz="quarter" idx="12"/>
          </p:nvPr>
        </p:nvSpPr>
        <p:spPr>
          <a:xfrm>
            <a:off x="8864600" y="0"/>
            <a:ext cx="33274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Picture Placeholder 7"/>
          <p:cNvSpPr>
            <a:spLocks noGrp="1"/>
          </p:cNvSpPr>
          <p:nvPr>
            <p:ph type="pic" sz="quarter" idx="13"/>
          </p:nvPr>
        </p:nvSpPr>
        <p:spPr>
          <a:xfrm>
            <a:off x="8864600" y="3429000"/>
            <a:ext cx="33274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14"/>
          </p:nvPr>
        </p:nvSpPr>
        <p:spPr>
          <a:xfrm>
            <a:off x="0" y="0"/>
            <a:ext cx="33274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Picture Placeholder 7"/>
          <p:cNvSpPr>
            <a:spLocks noGrp="1"/>
          </p:cNvSpPr>
          <p:nvPr>
            <p:ph type="pic" sz="quarter" idx="15"/>
          </p:nvPr>
        </p:nvSpPr>
        <p:spPr>
          <a:xfrm>
            <a:off x="0" y="3429000"/>
            <a:ext cx="33274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1" name="Title Placeholder 1"/>
          <p:cNvSpPr>
            <a:spLocks noGrp="1"/>
          </p:cNvSpPr>
          <p:nvPr>
            <p:ph type="title" hasCustomPrompt="1"/>
          </p:nvPr>
        </p:nvSpPr>
        <p:spPr>
          <a:xfrm>
            <a:off x="3975100" y="1944454"/>
            <a:ext cx="4241800" cy="1484546"/>
          </a:xfrm>
          <a:prstGeom prst="rect">
            <a:avLst/>
          </a:prstGeom>
        </p:spPr>
        <p:txBody>
          <a:bodyPr vert="horz" lIns="91440" tIns="45720" rIns="91440" bIns="45720" rtlCol="0" anchor="t">
            <a:normAutofit/>
          </a:bodyPr>
          <a:lstStyle>
            <a:lvl1pPr algn="ct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384739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665512" y="4310742"/>
            <a:ext cx="3581402" cy="1619613"/>
          </a:xfrm>
          <a:prstGeom prst="rect">
            <a:avLst/>
          </a:prstGeom>
        </p:spPr>
        <p:txBody>
          <a:bodyPr vert="horz" lIns="91440" tIns="45720" rIns="91440" bIns="45720" rtlCol="0" anchor="b">
            <a:normAutofit/>
          </a:bodyPr>
          <a:lstStyle>
            <a:lvl1pPr>
              <a:defRPr sz="3700" b="1">
                <a:latin typeface="Montserrat" panose="02000505000000020004" pitchFamily="2" charset="0"/>
              </a:defRPr>
            </a:lvl1pPr>
          </a:lstStyle>
          <a:p>
            <a:r>
              <a:rPr lang="en-US"/>
              <a:t>Write Project Tittle Here</a:t>
            </a:r>
          </a:p>
        </p:txBody>
      </p:sp>
      <p:sp>
        <p:nvSpPr>
          <p:cNvPr id="6" name="Picture Placeholder 5"/>
          <p:cNvSpPr>
            <a:spLocks noGrp="1"/>
          </p:cNvSpPr>
          <p:nvPr>
            <p:ph type="pic" sz="quarter" idx="10"/>
          </p:nvPr>
        </p:nvSpPr>
        <p:spPr>
          <a:xfrm>
            <a:off x="5835830" y="1069158"/>
            <a:ext cx="5139510" cy="4719684"/>
          </a:xfrm>
          <a:custGeom>
            <a:avLst/>
            <a:gdLst>
              <a:gd name="connsiteX0" fmla="*/ 0 w 5139510"/>
              <a:gd name="connsiteY0" fmla="*/ 2393042 h 4719684"/>
              <a:gd name="connsiteX1" fmla="*/ 2535110 w 5139510"/>
              <a:gd name="connsiteY1" fmla="*/ 2393042 h 4719684"/>
              <a:gd name="connsiteX2" fmla="*/ 2535110 w 5139510"/>
              <a:gd name="connsiteY2" fmla="*/ 4719684 h 4719684"/>
              <a:gd name="connsiteX3" fmla="*/ 0 w 5139510"/>
              <a:gd name="connsiteY3" fmla="*/ 4719684 h 4719684"/>
              <a:gd name="connsiteX4" fmla="*/ 2603690 w 5139510"/>
              <a:gd name="connsiteY4" fmla="*/ 2392392 h 4719684"/>
              <a:gd name="connsiteX5" fmla="*/ 5139508 w 5139510"/>
              <a:gd name="connsiteY5" fmla="*/ 2392392 h 4719684"/>
              <a:gd name="connsiteX6" fmla="*/ 5139508 w 5139510"/>
              <a:gd name="connsiteY6" fmla="*/ 4719684 h 4719684"/>
              <a:gd name="connsiteX7" fmla="*/ 2603690 w 5139510"/>
              <a:gd name="connsiteY7" fmla="*/ 4719684 h 4719684"/>
              <a:gd name="connsiteX8" fmla="*/ 2603690 w 5139510"/>
              <a:gd name="connsiteY8" fmla="*/ 0 h 4719684"/>
              <a:gd name="connsiteX9" fmla="*/ 5139510 w 5139510"/>
              <a:gd name="connsiteY9" fmla="*/ 0 h 4719684"/>
              <a:gd name="connsiteX10" fmla="*/ 5139510 w 5139510"/>
              <a:gd name="connsiteY10" fmla="*/ 2327293 h 4719684"/>
              <a:gd name="connsiteX11" fmla="*/ 2603690 w 5139510"/>
              <a:gd name="connsiteY11" fmla="*/ 2327293 h 4719684"/>
              <a:gd name="connsiteX12" fmla="*/ 2 w 5139510"/>
              <a:gd name="connsiteY12" fmla="*/ 0 h 4719684"/>
              <a:gd name="connsiteX13" fmla="*/ 2535110 w 5139510"/>
              <a:gd name="connsiteY13" fmla="*/ 0 h 4719684"/>
              <a:gd name="connsiteX14" fmla="*/ 2535110 w 5139510"/>
              <a:gd name="connsiteY14" fmla="*/ 2326640 h 4719684"/>
              <a:gd name="connsiteX15" fmla="*/ 2 w 5139510"/>
              <a:gd name="connsiteY15" fmla="*/ 2326640 h 471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9510" h="4719684">
                <a:moveTo>
                  <a:pt x="0" y="2393042"/>
                </a:moveTo>
                <a:lnTo>
                  <a:pt x="2535110" y="2393042"/>
                </a:lnTo>
                <a:lnTo>
                  <a:pt x="2535110" y="4719684"/>
                </a:lnTo>
                <a:lnTo>
                  <a:pt x="0" y="4719684"/>
                </a:lnTo>
                <a:close/>
                <a:moveTo>
                  <a:pt x="2603690" y="2392392"/>
                </a:moveTo>
                <a:lnTo>
                  <a:pt x="5139508" y="2392392"/>
                </a:lnTo>
                <a:lnTo>
                  <a:pt x="5139508" y="4719684"/>
                </a:lnTo>
                <a:lnTo>
                  <a:pt x="2603690" y="4719684"/>
                </a:lnTo>
                <a:close/>
                <a:moveTo>
                  <a:pt x="2603690" y="0"/>
                </a:moveTo>
                <a:lnTo>
                  <a:pt x="5139510" y="0"/>
                </a:lnTo>
                <a:lnTo>
                  <a:pt x="5139510" y="2327293"/>
                </a:lnTo>
                <a:lnTo>
                  <a:pt x="2603690" y="2327293"/>
                </a:lnTo>
                <a:close/>
                <a:moveTo>
                  <a:pt x="2" y="0"/>
                </a:moveTo>
                <a:lnTo>
                  <a:pt x="2535110" y="0"/>
                </a:lnTo>
                <a:lnTo>
                  <a:pt x="2535110" y="2326640"/>
                </a:lnTo>
                <a:lnTo>
                  <a:pt x="2" y="2326640"/>
                </a:lnTo>
                <a:close/>
              </a:path>
            </a:pathLst>
          </a:custGeom>
          <a:solidFill>
            <a:schemeClr val="bg1">
              <a:lumMod val="95000"/>
            </a:schemeClr>
          </a:solidFill>
        </p:spPr>
        <p:txBody>
          <a:bodyPr wrap="square">
            <a:noAutofit/>
          </a:bodyPr>
          <a:lstStyle>
            <a:lvl1pPr marL="0" indent="0">
              <a:buNone/>
              <a:defRPr sz="1500"/>
            </a:lvl1pPr>
          </a:lstStyle>
          <a:p>
            <a:endParaRPr lang="en-US"/>
          </a:p>
        </p:txBody>
      </p:sp>
    </p:spTree>
    <p:extLst>
      <p:ext uri="{BB962C8B-B14F-4D97-AF65-F5344CB8AC3E}">
        <p14:creationId xmlns:p14="http://schemas.microsoft.com/office/powerpoint/2010/main" val="4289517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7"/>
          <p:cNvSpPr>
            <a:spLocks noGrp="1"/>
          </p:cNvSpPr>
          <p:nvPr>
            <p:ph type="pic" sz="quarter" idx="10"/>
          </p:nvPr>
        </p:nvSpPr>
        <p:spPr>
          <a:xfrm>
            <a:off x="4027713" y="1117600"/>
            <a:ext cx="3320144" cy="4622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3" name="Title Placeholder 1"/>
          <p:cNvSpPr>
            <a:spLocks noGrp="1"/>
          </p:cNvSpPr>
          <p:nvPr>
            <p:ph type="title" hasCustomPrompt="1"/>
          </p:nvPr>
        </p:nvSpPr>
        <p:spPr>
          <a:xfrm>
            <a:off x="838200" y="2823029"/>
            <a:ext cx="4408714" cy="1533072"/>
          </a:xfrm>
          <a:prstGeom prst="rect">
            <a:avLst/>
          </a:prstGeom>
        </p:spPr>
        <p:txBody>
          <a:bodyPr vert="horz" lIns="91440" tIns="45720" rIns="91440" bIns="45720" rtlCol="0" anchor="t">
            <a:normAutofit/>
          </a:bodyPr>
          <a:lstStyle>
            <a:lvl1pPr>
              <a:defRPr sz="37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520628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0"/>
            <a:ext cx="60452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833046" y="4166954"/>
            <a:ext cx="4241800" cy="1738546"/>
          </a:xfrm>
          <a:prstGeom prst="rect">
            <a:avLst/>
          </a:prstGeom>
        </p:spPr>
        <p:txBody>
          <a:bodyPr vert="horz" lIns="91440" tIns="45720" rIns="91440" bIns="45720" rtlCol="0" anchor="t">
            <a:normAutofit/>
          </a:bodyPr>
          <a:lstStyle>
            <a:lvl1pPr>
              <a:defRPr sz="3700" b="1">
                <a:latin typeface="Montserrat" panose="02000505000000020004" pitchFamily="2" charset="0"/>
              </a:defRPr>
            </a:lvl1pPr>
          </a:lstStyle>
          <a:p>
            <a:r>
              <a:rPr lang="en-US"/>
              <a:t>Write Project Tittle Here</a:t>
            </a:r>
          </a:p>
        </p:txBody>
      </p:sp>
      <p:sp>
        <p:nvSpPr>
          <p:cNvPr id="6" name="Picture Placeholder 7"/>
          <p:cNvSpPr>
            <a:spLocks noGrp="1"/>
          </p:cNvSpPr>
          <p:nvPr>
            <p:ph type="pic" sz="quarter" idx="11"/>
          </p:nvPr>
        </p:nvSpPr>
        <p:spPr>
          <a:xfrm>
            <a:off x="6045200" y="3429000"/>
            <a:ext cx="6146800" cy="34290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4033172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Rectangle 4"/>
          <p:cNvSpPr/>
          <p:nvPr userDrawn="1"/>
        </p:nvSpPr>
        <p:spPr>
          <a:xfrm>
            <a:off x="0" y="3441700"/>
            <a:ext cx="12192000" cy="341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p:cNvSpPr>
            <a:spLocks noGrp="1"/>
          </p:cNvSpPr>
          <p:nvPr>
            <p:ph type="title" hasCustomPrompt="1"/>
          </p:nvPr>
        </p:nvSpPr>
        <p:spPr>
          <a:xfrm>
            <a:off x="1357789" y="4173981"/>
            <a:ext cx="3136900" cy="1484546"/>
          </a:xfrm>
          <a:prstGeom prst="rect">
            <a:avLst/>
          </a:prstGeom>
        </p:spPr>
        <p:txBody>
          <a:bodyPr vert="horz" lIns="91440" tIns="45720" rIns="91440" bIns="45720" rtlCol="0" anchor="t">
            <a:normAutofit/>
          </a:bodyPr>
          <a:lstStyle>
            <a:lvl1pPr>
              <a:defRPr sz="3300" b="1">
                <a:solidFill>
                  <a:schemeClr val="accent1"/>
                </a:solidFill>
                <a:latin typeface="Montserrat" panose="02000505000000020004" pitchFamily="2" charset="0"/>
              </a:defRPr>
            </a:lvl1pPr>
          </a:lstStyle>
          <a:p>
            <a:r>
              <a:rPr lang="en-US"/>
              <a:t>Write Project Tittle Here</a:t>
            </a:r>
          </a:p>
        </p:txBody>
      </p:sp>
      <p:sp>
        <p:nvSpPr>
          <p:cNvPr id="3" name="Picture Placeholder 7"/>
          <p:cNvSpPr>
            <a:spLocks noGrp="1"/>
          </p:cNvSpPr>
          <p:nvPr>
            <p:ph type="pic" sz="quarter" idx="10"/>
          </p:nvPr>
        </p:nvSpPr>
        <p:spPr>
          <a:xfrm>
            <a:off x="0" y="0"/>
            <a:ext cx="12192000" cy="34417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232157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965200" y="1079500"/>
            <a:ext cx="3962400" cy="5778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hasCustomPrompt="1"/>
          </p:nvPr>
        </p:nvSpPr>
        <p:spPr>
          <a:xfrm>
            <a:off x="5588000" y="1680029"/>
            <a:ext cx="4152900" cy="1533072"/>
          </a:xfrm>
          <a:prstGeom prst="rect">
            <a:avLst/>
          </a:prstGeom>
        </p:spPr>
        <p:txBody>
          <a:bodyPr vert="horz" lIns="91440" tIns="45720" rIns="91440" bIns="45720" rtlCol="0" anchor="t">
            <a:normAutofit/>
          </a:bodyPr>
          <a:lstStyle>
            <a:lvl1pPr algn="l">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85001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2_Custom Layout">
    <p:spTree>
      <p:nvGrpSpPr>
        <p:cNvPr id="1" name=""/>
        <p:cNvGrpSpPr/>
        <p:nvPr/>
      </p:nvGrpSpPr>
      <p:grpSpPr>
        <a:xfrm>
          <a:off x="0" y="0"/>
          <a:ext cx="0" cy="0"/>
          <a:chOff x="0" y="0"/>
          <a:chExt cx="0" cy="0"/>
        </a:xfrm>
      </p:grpSpPr>
      <p:sp>
        <p:nvSpPr>
          <p:cNvPr id="11" name="Picture Placeholder 7"/>
          <p:cNvSpPr>
            <a:spLocks noGrp="1"/>
          </p:cNvSpPr>
          <p:nvPr>
            <p:ph type="pic" sz="quarter" idx="10"/>
          </p:nvPr>
        </p:nvSpPr>
        <p:spPr>
          <a:xfrm>
            <a:off x="-1" y="0"/>
            <a:ext cx="5856515"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2" name="Title Placeholder 1"/>
          <p:cNvSpPr>
            <a:spLocks noGrp="1"/>
          </p:cNvSpPr>
          <p:nvPr>
            <p:ph type="title" hasCustomPrompt="1"/>
          </p:nvPr>
        </p:nvSpPr>
        <p:spPr>
          <a:xfrm>
            <a:off x="4767942" y="994231"/>
            <a:ext cx="4452257" cy="1248228"/>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566953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Rectangle 10"/>
          <p:cNvSpPr/>
          <p:nvPr userDrawn="1"/>
        </p:nvSpPr>
        <p:spPr>
          <a:xfrm>
            <a:off x="9550400" y="0"/>
            <a:ext cx="26416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50371" y="228600"/>
            <a:ext cx="11691258"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hasCustomPrompt="1"/>
          </p:nvPr>
        </p:nvSpPr>
        <p:spPr>
          <a:xfrm>
            <a:off x="1536700" y="2374900"/>
            <a:ext cx="3733800" cy="1917700"/>
          </a:xfrm>
          <a:prstGeom prst="rect">
            <a:avLst/>
          </a:prstGeom>
        </p:spPr>
        <p:txBody>
          <a:bodyPr vert="horz" lIns="91440" tIns="45720" rIns="91440" bIns="45720" rtlCol="0" anchor="t">
            <a:normAutofit/>
          </a:bodyPr>
          <a:lstStyle>
            <a:lvl1pPr algn="l">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112741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8674100" y="1117600"/>
            <a:ext cx="3517900" cy="4622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1879600" y="1121229"/>
            <a:ext cx="5627914" cy="1533072"/>
          </a:xfrm>
          <a:prstGeom prst="rect">
            <a:avLst/>
          </a:prstGeom>
        </p:spPr>
        <p:txBody>
          <a:bodyPr vert="horz" lIns="91440" tIns="45720" rIns="91440" bIns="45720" rtlCol="0" anchor="t">
            <a:normAutofit/>
          </a:bodyPr>
          <a:lstStyle>
            <a:lvl1pPr algn="r">
              <a:defRPr sz="33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222853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1" y="0"/>
            <a:ext cx="6063342"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Picture Placeholder 7"/>
          <p:cNvSpPr>
            <a:spLocks noGrp="1"/>
          </p:cNvSpPr>
          <p:nvPr>
            <p:ph type="pic" sz="quarter" idx="11"/>
          </p:nvPr>
        </p:nvSpPr>
        <p:spPr>
          <a:xfrm>
            <a:off x="7086600" y="1730829"/>
            <a:ext cx="4147458" cy="2721428"/>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7696200" y="4780165"/>
            <a:ext cx="4321629" cy="1087235"/>
          </a:xfrm>
          <a:prstGeom prst="rect">
            <a:avLst/>
          </a:prstGeom>
        </p:spPr>
        <p:txBody>
          <a:bodyPr vert="horz" lIns="91440" tIns="45720" rIns="91440" bIns="45720" rtlCol="0" anchor="t">
            <a:normAutofit/>
          </a:bodyPr>
          <a:lstStyle>
            <a:lvl1pPr algn="l">
              <a:defRPr sz="33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159984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230124" y="228600"/>
            <a:ext cx="11731752" cy="6400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1536700" y="1079022"/>
            <a:ext cx="4495800" cy="1740378"/>
          </a:xfrm>
          <a:prstGeom prst="rect">
            <a:avLst/>
          </a:prstGeom>
        </p:spPr>
        <p:txBody>
          <a:bodyPr vert="horz" lIns="91440" tIns="45720" rIns="91440" bIns="45720" rtlCol="0" anchor="t">
            <a:normAutofit/>
          </a:bodyPr>
          <a:lstStyle>
            <a:lvl1pPr algn="l">
              <a:defRPr sz="37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5422302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5" name="Rectangle 4"/>
          <p:cNvSpPr/>
          <p:nvPr userDrawn="1"/>
        </p:nvSpPr>
        <p:spPr>
          <a:xfrm>
            <a:off x="6041570" y="0"/>
            <a:ext cx="615042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0"/>
          </p:nvPr>
        </p:nvSpPr>
        <p:spPr>
          <a:xfrm>
            <a:off x="1338943" y="1197429"/>
            <a:ext cx="3385458" cy="446314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6959600" y="1404798"/>
            <a:ext cx="4152900" cy="1533072"/>
          </a:xfrm>
          <a:prstGeom prst="rect">
            <a:avLst/>
          </a:prstGeom>
        </p:spPr>
        <p:txBody>
          <a:bodyPr vert="horz" lIns="91440" tIns="45720" rIns="91440" bIns="45720" rtlCol="0" anchor="t">
            <a:normAutofit/>
          </a:bodyPr>
          <a:lstStyle>
            <a:lvl1pPr algn="l">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1829150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5" name="Rectangle 4"/>
          <p:cNvSpPr/>
          <p:nvPr userDrawn="1"/>
        </p:nvSpPr>
        <p:spPr>
          <a:xfrm>
            <a:off x="0" y="0"/>
            <a:ext cx="6150429"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250371" y="228600"/>
            <a:ext cx="11691258"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laceholder 1"/>
          <p:cNvSpPr>
            <a:spLocks noGrp="1"/>
          </p:cNvSpPr>
          <p:nvPr>
            <p:ph type="title" hasCustomPrompt="1"/>
          </p:nvPr>
        </p:nvSpPr>
        <p:spPr>
          <a:xfrm>
            <a:off x="838200" y="1936540"/>
            <a:ext cx="1988582" cy="3172704"/>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88852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4" name="Rectangle 3"/>
          <p:cNvSpPr/>
          <p:nvPr userDrawn="1"/>
        </p:nvSpPr>
        <p:spPr>
          <a:xfrm>
            <a:off x="6413500" y="289560"/>
            <a:ext cx="5502730" cy="62788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0"/>
            <a:ext cx="611233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p:cNvSpPr>
            <a:spLocks noGrp="1"/>
          </p:cNvSpPr>
          <p:nvPr>
            <p:ph type="title" hasCustomPrompt="1"/>
          </p:nvPr>
        </p:nvSpPr>
        <p:spPr>
          <a:xfrm>
            <a:off x="1057380" y="2047631"/>
            <a:ext cx="3997569" cy="3033059"/>
          </a:xfrm>
          <a:prstGeom prst="rect">
            <a:avLst/>
          </a:prstGeom>
        </p:spPr>
        <p:txBody>
          <a:bodyPr vert="horz" lIns="91440" tIns="45720" rIns="91440" bIns="45720" rtlCol="0" anchor="t">
            <a:normAutofit/>
          </a:bodyPr>
          <a:lstStyle>
            <a:lvl1pPr algn="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839265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Picture Placeholder 7"/>
          <p:cNvSpPr>
            <a:spLocks noGrp="1"/>
          </p:cNvSpPr>
          <p:nvPr>
            <p:ph type="pic" sz="quarter" idx="10"/>
          </p:nvPr>
        </p:nvSpPr>
        <p:spPr>
          <a:xfrm>
            <a:off x="5228493" y="1617785"/>
            <a:ext cx="3540368" cy="5240215"/>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2086707" y="1045587"/>
            <a:ext cx="3774831" cy="1879322"/>
          </a:xfrm>
          <a:prstGeom prst="rect">
            <a:avLst/>
          </a:prstGeom>
        </p:spPr>
        <p:txBody>
          <a:bodyPr vert="horz" lIns="91440" tIns="45720" rIns="91440" bIns="45720" rtlCol="0" anchor="t">
            <a:normAutofit/>
          </a:bodyPr>
          <a:lstStyle>
            <a:lvl1pPr algn="r">
              <a:defRPr sz="3700" b="1">
                <a:solidFill>
                  <a:schemeClr val="tx1"/>
                </a:solidFill>
                <a:latin typeface="Montserrat" panose="02000505000000020004" pitchFamily="2" charset="0"/>
              </a:defRPr>
            </a:lvl1pPr>
          </a:lstStyle>
          <a:p>
            <a:r>
              <a:rPr lang="en-US"/>
              <a:t>Write Project Tittle Here</a:t>
            </a:r>
          </a:p>
        </p:txBody>
      </p:sp>
      <p:sp>
        <p:nvSpPr>
          <p:cNvPr id="6" name="Picture Placeholder 7"/>
          <p:cNvSpPr>
            <a:spLocks noGrp="1"/>
          </p:cNvSpPr>
          <p:nvPr>
            <p:ph type="pic" sz="quarter" idx="11"/>
          </p:nvPr>
        </p:nvSpPr>
        <p:spPr>
          <a:xfrm>
            <a:off x="9142477" y="0"/>
            <a:ext cx="2133599" cy="267286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Picture Placeholder 7"/>
          <p:cNvSpPr>
            <a:spLocks noGrp="1"/>
          </p:cNvSpPr>
          <p:nvPr>
            <p:ph type="pic" sz="quarter" idx="12"/>
          </p:nvPr>
        </p:nvSpPr>
        <p:spPr>
          <a:xfrm>
            <a:off x="9142477" y="2924907"/>
            <a:ext cx="2133599" cy="267286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2349160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915924" y="3575538"/>
            <a:ext cx="2919046" cy="328246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915924" y="1852245"/>
            <a:ext cx="3065584" cy="1359878"/>
          </a:xfrm>
          <a:prstGeom prst="rect">
            <a:avLst/>
          </a:prstGeom>
        </p:spPr>
        <p:txBody>
          <a:bodyPr vert="horz" lIns="91440" tIns="45720" rIns="91440" bIns="45720" rtlCol="0" anchor="t">
            <a:normAutofit/>
          </a:bodyPr>
          <a:lstStyle>
            <a:lvl1pPr algn="r">
              <a:defRPr sz="3300" b="1">
                <a:solidFill>
                  <a:schemeClr val="tx1"/>
                </a:solidFill>
                <a:latin typeface="Montserrat" panose="02000505000000020004" pitchFamily="2" charset="0"/>
              </a:defRPr>
            </a:lvl1pPr>
          </a:lstStyle>
          <a:p>
            <a:r>
              <a:rPr lang="en-US"/>
              <a:t>Write Project Tittle Here</a:t>
            </a:r>
          </a:p>
        </p:txBody>
      </p:sp>
      <p:sp>
        <p:nvSpPr>
          <p:cNvPr id="5" name="Picture Placeholder 7"/>
          <p:cNvSpPr>
            <a:spLocks noGrp="1"/>
          </p:cNvSpPr>
          <p:nvPr>
            <p:ph type="pic" sz="quarter" idx="11"/>
          </p:nvPr>
        </p:nvSpPr>
        <p:spPr>
          <a:xfrm>
            <a:off x="5029201" y="1"/>
            <a:ext cx="2661138" cy="3047999"/>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Picture Placeholder 7"/>
          <p:cNvSpPr>
            <a:spLocks noGrp="1"/>
          </p:cNvSpPr>
          <p:nvPr>
            <p:ph type="pic" sz="quarter" idx="12"/>
          </p:nvPr>
        </p:nvSpPr>
        <p:spPr>
          <a:xfrm>
            <a:off x="8884569" y="3048001"/>
            <a:ext cx="2391507" cy="28956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8611421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915924" y="3575538"/>
            <a:ext cx="3845168" cy="328246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915924" y="1688121"/>
            <a:ext cx="3845169" cy="1453663"/>
          </a:xfrm>
          <a:prstGeom prst="rect">
            <a:avLst/>
          </a:prstGeom>
        </p:spPr>
        <p:txBody>
          <a:bodyPr vert="horz" lIns="91440" tIns="45720" rIns="91440" bIns="45720" rtlCol="0" anchor="t">
            <a:normAutofit/>
          </a:bodyPr>
          <a:lstStyle>
            <a:lvl1pPr algn="r">
              <a:defRPr sz="3300" b="1">
                <a:solidFill>
                  <a:schemeClr val="tx1"/>
                </a:solidFill>
                <a:latin typeface="Montserrat" panose="02000505000000020004" pitchFamily="2" charset="0"/>
              </a:defRPr>
            </a:lvl1pPr>
          </a:lstStyle>
          <a:p>
            <a:r>
              <a:rPr lang="en-US"/>
              <a:t>Write Project Tittle Here</a:t>
            </a:r>
          </a:p>
        </p:txBody>
      </p:sp>
      <p:sp>
        <p:nvSpPr>
          <p:cNvPr id="5" name="Picture Placeholder 7"/>
          <p:cNvSpPr>
            <a:spLocks noGrp="1"/>
          </p:cNvSpPr>
          <p:nvPr>
            <p:ph type="pic" sz="quarter" idx="11"/>
          </p:nvPr>
        </p:nvSpPr>
        <p:spPr>
          <a:xfrm>
            <a:off x="6293768" y="1"/>
            <a:ext cx="4982308" cy="2942491"/>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200281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838200" y="1117600"/>
            <a:ext cx="4408714" cy="1973943"/>
          </a:xfrm>
          <a:prstGeom prst="rect">
            <a:avLst/>
          </a:prstGeom>
        </p:spPr>
        <p:txBody>
          <a:bodyPr vert="horz" lIns="91440" tIns="45720" rIns="91440" bIns="45720" rtlCol="0" anchor="t">
            <a:normAutofit/>
          </a:bodyPr>
          <a:lstStyle>
            <a:lvl1pPr>
              <a:defRPr sz="3700" b="1">
                <a:latin typeface="Montserrat" panose="02000505000000020004" pitchFamily="2" charset="0"/>
              </a:defRPr>
            </a:lvl1pPr>
          </a:lstStyle>
          <a:p>
            <a:r>
              <a:rPr lang="en-US"/>
              <a:t>Write Project Tittle Here</a:t>
            </a:r>
          </a:p>
        </p:txBody>
      </p:sp>
      <p:sp>
        <p:nvSpPr>
          <p:cNvPr id="8" name="Picture Placeholder 7"/>
          <p:cNvSpPr>
            <a:spLocks noGrp="1"/>
          </p:cNvSpPr>
          <p:nvPr>
            <p:ph type="pic" sz="quarter" idx="10"/>
          </p:nvPr>
        </p:nvSpPr>
        <p:spPr>
          <a:xfrm>
            <a:off x="6205147" y="1117600"/>
            <a:ext cx="5070929" cy="46228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918651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Rectangle 2"/>
          <p:cNvSpPr/>
          <p:nvPr userDrawn="1"/>
        </p:nvSpPr>
        <p:spPr>
          <a:xfrm>
            <a:off x="0" y="0"/>
            <a:ext cx="1075006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7"/>
          <p:cNvSpPr>
            <a:spLocks noGrp="1"/>
          </p:cNvSpPr>
          <p:nvPr>
            <p:ph type="pic" sz="quarter" idx="12"/>
          </p:nvPr>
        </p:nvSpPr>
        <p:spPr>
          <a:xfrm>
            <a:off x="1312991" y="1050333"/>
            <a:ext cx="3845168" cy="4757335"/>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Title Placeholder 1"/>
          <p:cNvSpPr>
            <a:spLocks noGrp="1"/>
          </p:cNvSpPr>
          <p:nvPr>
            <p:ph type="title" hasCustomPrompt="1"/>
          </p:nvPr>
        </p:nvSpPr>
        <p:spPr>
          <a:xfrm>
            <a:off x="6025666" y="1057311"/>
            <a:ext cx="2498544" cy="2518227"/>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
        <p:nvSpPr>
          <p:cNvPr id="11" name="Rectangle 10"/>
          <p:cNvSpPr/>
          <p:nvPr userDrawn="1"/>
        </p:nvSpPr>
        <p:spPr>
          <a:xfrm>
            <a:off x="10750062" y="0"/>
            <a:ext cx="1441938"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171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2"/>
          </p:nvPr>
        </p:nvSpPr>
        <p:spPr>
          <a:xfrm>
            <a:off x="7523291" y="1164634"/>
            <a:ext cx="3845168" cy="4757335"/>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3"/>
          </p:nvPr>
        </p:nvSpPr>
        <p:spPr>
          <a:xfrm>
            <a:off x="5310566" y="1"/>
            <a:ext cx="4313109" cy="2959099"/>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Title Placeholder 1"/>
          <p:cNvSpPr>
            <a:spLocks noGrp="1"/>
          </p:cNvSpPr>
          <p:nvPr>
            <p:ph type="title" hasCustomPrompt="1"/>
          </p:nvPr>
        </p:nvSpPr>
        <p:spPr>
          <a:xfrm>
            <a:off x="838200" y="1936540"/>
            <a:ext cx="1988582" cy="2317960"/>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4641470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7" name="Rectangle 6"/>
          <p:cNvSpPr/>
          <p:nvPr userDrawn="1"/>
        </p:nvSpPr>
        <p:spPr>
          <a:xfrm>
            <a:off x="0" y="3446584"/>
            <a:ext cx="12192000" cy="341141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250371" y="228600"/>
            <a:ext cx="11691258"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p:cNvSpPr>
            <a:spLocks noGrp="1"/>
          </p:cNvSpPr>
          <p:nvPr>
            <p:ph type="title" hasCustomPrompt="1"/>
          </p:nvPr>
        </p:nvSpPr>
        <p:spPr>
          <a:xfrm>
            <a:off x="7763330" y="2473210"/>
            <a:ext cx="2726093" cy="2115920"/>
          </a:xfrm>
          <a:prstGeom prst="rect">
            <a:avLst/>
          </a:prstGeom>
        </p:spPr>
        <p:txBody>
          <a:bodyPr vert="horz" lIns="91440" tIns="45720" rIns="91440" bIns="45720" rtlCol="0" anchor="t">
            <a:normAutofit/>
          </a:bodyPr>
          <a:lstStyle>
            <a:lvl1pPr algn="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035618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9" name="Picture Placeholder 7"/>
          <p:cNvSpPr>
            <a:spLocks noGrp="1"/>
          </p:cNvSpPr>
          <p:nvPr>
            <p:ph type="pic" sz="quarter" idx="11"/>
          </p:nvPr>
        </p:nvSpPr>
        <p:spPr>
          <a:xfrm>
            <a:off x="230124" y="228600"/>
            <a:ext cx="11731752" cy="6400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3" name="Picture Placeholder 7"/>
          <p:cNvSpPr>
            <a:spLocks noGrp="1"/>
          </p:cNvSpPr>
          <p:nvPr>
            <p:ph type="pic" sz="quarter" idx="10"/>
          </p:nvPr>
        </p:nvSpPr>
        <p:spPr>
          <a:xfrm>
            <a:off x="2598188" y="2286000"/>
            <a:ext cx="2759258" cy="3200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Title Placeholder 1"/>
          <p:cNvSpPr>
            <a:spLocks noGrp="1"/>
          </p:cNvSpPr>
          <p:nvPr>
            <p:ph type="title" hasCustomPrompt="1"/>
          </p:nvPr>
        </p:nvSpPr>
        <p:spPr>
          <a:xfrm>
            <a:off x="3220914" y="1031633"/>
            <a:ext cx="5750173" cy="668213"/>
          </a:xfrm>
          <a:prstGeom prst="rect">
            <a:avLst/>
          </a:prstGeom>
        </p:spPr>
        <p:txBody>
          <a:bodyPr vert="horz" lIns="91440" tIns="45720" rIns="91440" bIns="45720" rtlCol="0" anchor="t">
            <a:normAutofit/>
          </a:bodyPr>
          <a:lstStyle>
            <a:lvl1pPr algn="ct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41775778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4837176" y="914400"/>
            <a:ext cx="3015343" cy="367937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11"/>
          </p:nvPr>
        </p:nvSpPr>
        <p:spPr>
          <a:xfrm>
            <a:off x="8260733" y="914400"/>
            <a:ext cx="3015343" cy="367937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Title Placeholder 1"/>
          <p:cNvSpPr>
            <a:spLocks noGrp="1"/>
          </p:cNvSpPr>
          <p:nvPr>
            <p:ph type="title" hasCustomPrompt="1"/>
          </p:nvPr>
        </p:nvSpPr>
        <p:spPr>
          <a:xfrm>
            <a:off x="838199" y="1792515"/>
            <a:ext cx="4778829" cy="1453663"/>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3225231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8" name="Rectangle 7"/>
          <p:cNvSpPr/>
          <p:nvPr userDrawn="1"/>
        </p:nvSpPr>
        <p:spPr>
          <a:xfrm>
            <a:off x="0" y="0"/>
            <a:ext cx="2057400"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7"/>
          <p:cNvSpPr>
            <a:spLocks noGrp="1"/>
          </p:cNvSpPr>
          <p:nvPr>
            <p:ph type="pic" sz="quarter" idx="10"/>
          </p:nvPr>
        </p:nvSpPr>
        <p:spPr>
          <a:xfrm>
            <a:off x="915924" y="1197429"/>
            <a:ext cx="3385458" cy="446314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5397500" y="4384707"/>
            <a:ext cx="3670301" cy="1453663"/>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2847368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3" name="Rectangle 2"/>
          <p:cNvSpPr/>
          <p:nvPr userDrawn="1"/>
        </p:nvSpPr>
        <p:spPr>
          <a:xfrm>
            <a:off x="0" y="0"/>
            <a:ext cx="12192000" cy="341141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250371" y="228600"/>
            <a:ext cx="11691258"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7"/>
          <p:cNvSpPr>
            <a:spLocks noGrp="1"/>
          </p:cNvSpPr>
          <p:nvPr>
            <p:ph type="pic" sz="quarter" idx="10"/>
          </p:nvPr>
        </p:nvSpPr>
        <p:spPr>
          <a:xfrm>
            <a:off x="4166506" y="1155701"/>
            <a:ext cx="3223987" cy="4546596"/>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1372715" y="2873273"/>
            <a:ext cx="3997569" cy="1111453"/>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038725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Rectangle 2"/>
          <p:cNvSpPr/>
          <p:nvPr userDrawn="1"/>
        </p:nvSpPr>
        <p:spPr>
          <a:xfrm>
            <a:off x="6184900" y="0"/>
            <a:ext cx="60071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0"/>
          </p:nvPr>
        </p:nvSpPr>
        <p:spPr>
          <a:xfrm>
            <a:off x="0" y="0"/>
            <a:ext cx="61849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Rectangle 4"/>
          <p:cNvSpPr/>
          <p:nvPr userDrawn="1"/>
        </p:nvSpPr>
        <p:spPr>
          <a:xfrm>
            <a:off x="6184900" y="4876800"/>
            <a:ext cx="6007100" cy="1981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p:cNvSpPr>
            <a:spLocks noGrp="1"/>
          </p:cNvSpPr>
          <p:nvPr>
            <p:ph type="title" hasCustomPrompt="1"/>
          </p:nvPr>
        </p:nvSpPr>
        <p:spPr>
          <a:xfrm>
            <a:off x="6985000" y="1285907"/>
            <a:ext cx="3670301" cy="1453663"/>
          </a:xfrm>
          <a:prstGeom prst="rect">
            <a:avLst/>
          </a:prstGeom>
        </p:spPr>
        <p:txBody>
          <a:bodyPr vert="horz" lIns="91440" tIns="45720" rIns="91440" bIns="45720" rtlCol="0" anchor="t">
            <a:normAutofit/>
          </a:bodyPr>
          <a:lstStyle>
            <a:lvl1pPr algn="l">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6472002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9" name="Rectangle 18"/>
          <p:cNvSpPr/>
          <p:nvPr userDrawn="1"/>
        </p:nvSpPr>
        <p:spPr>
          <a:xfrm>
            <a:off x="0" y="0"/>
            <a:ext cx="12191999" cy="3746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p:cNvSpPr>
            <a:spLocks noGrp="1"/>
          </p:cNvSpPr>
          <p:nvPr>
            <p:ph type="title" hasCustomPrompt="1"/>
          </p:nvPr>
        </p:nvSpPr>
        <p:spPr>
          <a:xfrm>
            <a:off x="1372715" y="1290586"/>
            <a:ext cx="2894485" cy="2117827"/>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
        <p:nvSpPr>
          <p:cNvPr id="17" name="Picture Placeholder 7"/>
          <p:cNvSpPr>
            <a:spLocks noGrp="1"/>
          </p:cNvSpPr>
          <p:nvPr>
            <p:ph type="pic" sz="quarter" idx="12"/>
          </p:nvPr>
        </p:nvSpPr>
        <p:spPr>
          <a:xfrm>
            <a:off x="1" y="3746500"/>
            <a:ext cx="12192000" cy="31115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870526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1" name="Picture Placeholder 7"/>
          <p:cNvSpPr>
            <a:spLocks noGrp="1"/>
          </p:cNvSpPr>
          <p:nvPr>
            <p:ph type="pic" sz="quarter" idx="10"/>
          </p:nvPr>
        </p:nvSpPr>
        <p:spPr>
          <a:xfrm>
            <a:off x="5272313" y="1455057"/>
            <a:ext cx="3135087" cy="3962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2" name="Picture Placeholder 7"/>
          <p:cNvSpPr>
            <a:spLocks noGrp="1"/>
          </p:cNvSpPr>
          <p:nvPr>
            <p:ph type="pic" sz="quarter" idx="11"/>
          </p:nvPr>
        </p:nvSpPr>
        <p:spPr>
          <a:xfrm>
            <a:off x="8732157" y="0"/>
            <a:ext cx="2253344" cy="28067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3" name="Picture Placeholder 7"/>
          <p:cNvSpPr>
            <a:spLocks noGrp="1"/>
          </p:cNvSpPr>
          <p:nvPr>
            <p:ph type="pic" sz="quarter" idx="12"/>
          </p:nvPr>
        </p:nvSpPr>
        <p:spPr>
          <a:xfrm>
            <a:off x="9753600" y="3149599"/>
            <a:ext cx="2438400" cy="3156857"/>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1427284" y="1455057"/>
            <a:ext cx="3520272" cy="1934726"/>
          </a:xfrm>
          <a:prstGeom prst="rect">
            <a:avLst/>
          </a:prstGeom>
        </p:spPr>
        <p:txBody>
          <a:bodyPr vert="horz" lIns="91440" tIns="45720" rIns="91440" bIns="45720" rtlCol="0" anchor="t">
            <a:normAutofit/>
          </a:bodyPr>
          <a:lstStyle>
            <a:lvl1pPr>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736976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838200" y="1117600"/>
            <a:ext cx="4408714" cy="1973943"/>
          </a:xfrm>
          <a:prstGeom prst="rect">
            <a:avLst/>
          </a:prstGeom>
        </p:spPr>
        <p:txBody>
          <a:bodyPr vert="horz" lIns="91440" tIns="45720" rIns="91440" bIns="45720" rtlCol="0" anchor="t">
            <a:normAutofit/>
          </a:bodyPr>
          <a:lstStyle>
            <a:lvl1pPr>
              <a:defRPr sz="3700" b="1">
                <a:latin typeface="Montserrat" panose="02000505000000020004" pitchFamily="2" charset="0"/>
              </a:defRPr>
            </a:lvl1pPr>
          </a:lstStyle>
          <a:p>
            <a:r>
              <a:rPr lang="en-US"/>
              <a:t>Write Project Tittle Here</a:t>
            </a:r>
          </a:p>
        </p:txBody>
      </p:sp>
      <p:sp>
        <p:nvSpPr>
          <p:cNvPr id="7" name="Picture Placeholder 7"/>
          <p:cNvSpPr>
            <a:spLocks noGrp="1"/>
          </p:cNvSpPr>
          <p:nvPr>
            <p:ph type="pic" sz="quarter" idx="10"/>
          </p:nvPr>
        </p:nvSpPr>
        <p:spPr>
          <a:xfrm>
            <a:off x="7326376" y="0"/>
            <a:ext cx="3949700" cy="3875314"/>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33849640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967013" y="2298702"/>
            <a:ext cx="3223987" cy="2298701"/>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Picture Placeholder 7"/>
          <p:cNvSpPr>
            <a:spLocks noGrp="1"/>
          </p:cNvSpPr>
          <p:nvPr>
            <p:ph type="pic" sz="quarter" idx="11"/>
          </p:nvPr>
        </p:nvSpPr>
        <p:spPr>
          <a:xfrm>
            <a:off x="4484007" y="2298702"/>
            <a:ext cx="3223987" cy="2298701"/>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Picture Placeholder 7"/>
          <p:cNvSpPr>
            <a:spLocks noGrp="1"/>
          </p:cNvSpPr>
          <p:nvPr>
            <p:ph type="pic" sz="quarter" idx="12"/>
          </p:nvPr>
        </p:nvSpPr>
        <p:spPr>
          <a:xfrm>
            <a:off x="8001001" y="2298701"/>
            <a:ext cx="3223987" cy="2298701"/>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Title Placeholder 1"/>
          <p:cNvSpPr>
            <a:spLocks noGrp="1"/>
          </p:cNvSpPr>
          <p:nvPr>
            <p:ph type="title" hasCustomPrompt="1"/>
          </p:nvPr>
        </p:nvSpPr>
        <p:spPr>
          <a:xfrm>
            <a:off x="2177143" y="1121229"/>
            <a:ext cx="7837714" cy="1177471"/>
          </a:xfrm>
          <a:prstGeom prst="rect">
            <a:avLst/>
          </a:prstGeom>
        </p:spPr>
        <p:txBody>
          <a:bodyPr vert="horz" lIns="91440" tIns="45720" rIns="91440" bIns="45720" rtlCol="0" anchor="t">
            <a:normAutofit/>
          </a:bodyPr>
          <a:lstStyle>
            <a:lvl1pPr algn="ctr">
              <a:defRPr sz="37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680516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915923" y="3514968"/>
            <a:ext cx="4755533" cy="242863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2022231" y="1534745"/>
            <a:ext cx="3641968" cy="1359878"/>
          </a:xfrm>
          <a:prstGeom prst="rect">
            <a:avLst/>
          </a:prstGeom>
        </p:spPr>
        <p:txBody>
          <a:bodyPr vert="horz" lIns="91440" tIns="45720" rIns="91440" bIns="45720" rtlCol="0" anchor="t">
            <a:normAutofit/>
          </a:bodyPr>
          <a:lstStyle>
            <a:lvl1pPr algn="r">
              <a:defRPr sz="3700" b="1">
                <a:solidFill>
                  <a:schemeClr val="tx1"/>
                </a:solidFill>
                <a:latin typeface="Montserrat" panose="02000505000000020004" pitchFamily="2" charset="0"/>
              </a:defRPr>
            </a:lvl1pPr>
          </a:lstStyle>
          <a:p>
            <a:r>
              <a:rPr lang="en-US"/>
              <a:t>Write Project Tittle Here</a:t>
            </a:r>
          </a:p>
        </p:txBody>
      </p:sp>
      <p:sp>
        <p:nvSpPr>
          <p:cNvPr id="9" name="Picture Placeholder 7"/>
          <p:cNvSpPr>
            <a:spLocks noGrp="1"/>
          </p:cNvSpPr>
          <p:nvPr>
            <p:ph type="pic" sz="quarter" idx="11"/>
          </p:nvPr>
        </p:nvSpPr>
        <p:spPr>
          <a:xfrm>
            <a:off x="6520543" y="914400"/>
            <a:ext cx="4755533" cy="2428632"/>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0667973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3" name="Rectangle 2"/>
          <p:cNvSpPr/>
          <p:nvPr userDrawn="1"/>
        </p:nvSpPr>
        <p:spPr>
          <a:xfrm>
            <a:off x="0" y="0"/>
            <a:ext cx="3911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0"/>
          </p:nvPr>
        </p:nvSpPr>
        <p:spPr>
          <a:xfrm>
            <a:off x="3911600" y="0"/>
            <a:ext cx="82804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837436" y="2506328"/>
            <a:ext cx="2540000" cy="1845344"/>
          </a:xfrm>
          <a:prstGeom prst="rect">
            <a:avLst/>
          </a:prstGeom>
        </p:spPr>
        <p:txBody>
          <a:bodyPr vert="horz" lIns="91440" tIns="45720" rIns="91440" bIns="45720" rtlCol="0" anchor="t">
            <a:normAutofit/>
          </a:bodyPr>
          <a:lstStyle>
            <a:lvl1pP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4875447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3" name="Rectangle 2"/>
          <p:cNvSpPr/>
          <p:nvPr userDrawn="1"/>
        </p:nvSpPr>
        <p:spPr>
          <a:xfrm>
            <a:off x="0" y="0"/>
            <a:ext cx="57404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0"/>
          </p:nvPr>
        </p:nvSpPr>
        <p:spPr>
          <a:xfrm>
            <a:off x="5740400" y="0"/>
            <a:ext cx="64516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8"/>
          <p:cNvSpPr>
            <a:spLocks noGrp="1"/>
          </p:cNvSpPr>
          <p:nvPr>
            <p:ph type="pic" sz="quarter" idx="11"/>
          </p:nvPr>
        </p:nvSpPr>
        <p:spPr>
          <a:xfrm>
            <a:off x="1466850" y="1631950"/>
            <a:ext cx="2806700" cy="2806700"/>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0" name="Title Placeholder 1"/>
          <p:cNvSpPr>
            <a:spLocks noGrp="1"/>
          </p:cNvSpPr>
          <p:nvPr>
            <p:ph type="title" hasCustomPrompt="1"/>
          </p:nvPr>
        </p:nvSpPr>
        <p:spPr>
          <a:xfrm>
            <a:off x="871416" y="4765573"/>
            <a:ext cx="3997569" cy="1111453"/>
          </a:xfrm>
          <a:prstGeom prst="rect">
            <a:avLst/>
          </a:prstGeom>
        </p:spPr>
        <p:txBody>
          <a:bodyPr vert="horz" lIns="91440" tIns="45720" rIns="91440" bIns="45720" rtlCol="0" anchor="t">
            <a:normAutofit/>
          </a:bodyPr>
          <a:lstStyle>
            <a:lvl1pPr algn="ct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3487382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3" name="Rectangle 2"/>
          <p:cNvSpPr/>
          <p:nvPr userDrawn="1"/>
        </p:nvSpPr>
        <p:spPr>
          <a:xfrm>
            <a:off x="0" y="-9072"/>
            <a:ext cx="12192000" cy="6867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0"/>
          </p:nvPr>
        </p:nvSpPr>
        <p:spPr>
          <a:xfrm>
            <a:off x="7886700" y="0"/>
            <a:ext cx="3517900" cy="4368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1880715" y="1696986"/>
            <a:ext cx="2894485" cy="2117827"/>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4913464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850608" y="1941144"/>
            <a:ext cx="3286368" cy="179265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
        <p:nvSpPr>
          <p:cNvPr id="6" name="Picture Placeholder 5"/>
          <p:cNvSpPr>
            <a:spLocks noGrp="1"/>
          </p:cNvSpPr>
          <p:nvPr>
            <p:ph type="pic" sz="quarter" idx="12"/>
          </p:nvPr>
        </p:nvSpPr>
        <p:spPr>
          <a:xfrm>
            <a:off x="5370577" y="914400"/>
            <a:ext cx="5905499" cy="5029200"/>
          </a:xfrm>
          <a:custGeom>
            <a:avLst/>
            <a:gdLst>
              <a:gd name="connsiteX0" fmla="*/ 2476500 w 4838699"/>
              <a:gd name="connsiteY0" fmla="*/ 1 h 4982798"/>
              <a:gd name="connsiteX1" fmla="*/ 4838699 w 4838699"/>
              <a:gd name="connsiteY1" fmla="*/ 1 h 4982798"/>
              <a:gd name="connsiteX2" fmla="*/ 4838699 w 4838699"/>
              <a:gd name="connsiteY2" fmla="*/ 4982798 h 4982798"/>
              <a:gd name="connsiteX3" fmla="*/ 2476500 w 4838699"/>
              <a:gd name="connsiteY3" fmla="*/ 4982798 h 4982798"/>
              <a:gd name="connsiteX4" fmla="*/ 0 w 4838699"/>
              <a:gd name="connsiteY4" fmla="*/ 0 h 4982798"/>
              <a:gd name="connsiteX5" fmla="*/ 2362199 w 4838699"/>
              <a:gd name="connsiteY5" fmla="*/ 0 h 4982798"/>
              <a:gd name="connsiteX6" fmla="*/ 2362199 w 4838699"/>
              <a:gd name="connsiteY6" fmla="*/ 4982797 h 4982798"/>
              <a:gd name="connsiteX7" fmla="*/ 0 w 4838699"/>
              <a:gd name="connsiteY7" fmla="*/ 4982797 h 49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699" h="4982798">
                <a:moveTo>
                  <a:pt x="2476500" y="1"/>
                </a:moveTo>
                <a:lnTo>
                  <a:pt x="4838699" y="1"/>
                </a:lnTo>
                <a:lnTo>
                  <a:pt x="4838699" y="4982798"/>
                </a:lnTo>
                <a:lnTo>
                  <a:pt x="2476500" y="4982798"/>
                </a:lnTo>
                <a:close/>
                <a:moveTo>
                  <a:pt x="0" y="0"/>
                </a:moveTo>
                <a:lnTo>
                  <a:pt x="2362199" y="0"/>
                </a:lnTo>
                <a:lnTo>
                  <a:pt x="2362199" y="4982797"/>
                </a:lnTo>
                <a:lnTo>
                  <a:pt x="0" y="4982797"/>
                </a:lnTo>
                <a:close/>
              </a:path>
            </a:pathLst>
          </a:custGeom>
          <a:solidFill>
            <a:schemeClr val="bg1">
              <a:lumMod val="95000"/>
            </a:schemeClr>
          </a:solidFill>
        </p:spPr>
        <p:txBody>
          <a:bodyPr wrap="square">
            <a:noAutofit/>
          </a:bodyPr>
          <a:lstStyle>
            <a:lvl1pPr marL="0" indent="0">
              <a:buNone/>
              <a:defRPr sz="1500"/>
            </a:lvl1pPr>
          </a:lstStyle>
          <a:p>
            <a:endParaRPr lang="en-US"/>
          </a:p>
        </p:txBody>
      </p:sp>
    </p:spTree>
    <p:extLst>
      <p:ext uri="{BB962C8B-B14F-4D97-AF65-F5344CB8AC3E}">
        <p14:creationId xmlns:p14="http://schemas.microsoft.com/office/powerpoint/2010/main" val="29848586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7315200" y="0"/>
            <a:ext cx="2870200" cy="2921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3" name="Picture Placeholder 7"/>
          <p:cNvSpPr>
            <a:spLocks noGrp="1"/>
          </p:cNvSpPr>
          <p:nvPr>
            <p:ph type="pic" sz="quarter" idx="11"/>
          </p:nvPr>
        </p:nvSpPr>
        <p:spPr>
          <a:xfrm>
            <a:off x="1574800" y="2921000"/>
            <a:ext cx="4864100" cy="28575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4" name="Picture Placeholder 7"/>
          <p:cNvSpPr>
            <a:spLocks noGrp="1"/>
          </p:cNvSpPr>
          <p:nvPr>
            <p:ph type="pic" sz="quarter" idx="12"/>
          </p:nvPr>
        </p:nvSpPr>
        <p:spPr>
          <a:xfrm>
            <a:off x="8178800" y="5054600"/>
            <a:ext cx="4013200" cy="1803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5" name="Title Placeholder 1"/>
          <p:cNvSpPr>
            <a:spLocks noGrp="1"/>
          </p:cNvSpPr>
          <p:nvPr>
            <p:ph type="title" hasCustomPrompt="1"/>
          </p:nvPr>
        </p:nvSpPr>
        <p:spPr>
          <a:xfrm>
            <a:off x="7315200" y="3535972"/>
            <a:ext cx="3467100" cy="179265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2134994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915924" y="1"/>
            <a:ext cx="10360152" cy="1968499"/>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839722" y="2717799"/>
            <a:ext cx="3578468" cy="1727202"/>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
        <p:nvSpPr>
          <p:cNvPr id="5" name="Picture Placeholder 7"/>
          <p:cNvSpPr>
            <a:spLocks noGrp="1"/>
          </p:cNvSpPr>
          <p:nvPr>
            <p:ph type="pic" sz="quarter" idx="11"/>
          </p:nvPr>
        </p:nvSpPr>
        <p:spPr>
          <a:xfrm>
            <a:off x="915924" y="4889499"/>
            <a:ext cx="10360152" cy="1968499"/>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4031136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3" name="Rectangle 2"/>
          <p:cNvSpPr/>
          <p:nvPr userDrawn="1"/>
        </p:nvSpPr>
        <p:spPr>
          <a:xfrm>
            <a:off x="0" y="-9072"/>
            <a:ext cx="12192000" cy="6867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0" y="0"/>
            <a:ext cx="29337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1" name="Title Placeholder 1"/>
          <p:cNvSpPr>
            <a:spLocks noGrp="1"/>
          </p:cNvSpPr>
          <p:nvPr>
            <p:ph type="title" hasCustomPrompt="1"/>
          </p:nvPr>
        </p:nvSpPr>
        <p:spPr>
          <a:xfrm>
            <a:off x="3851032" y="1244601"/>
            <a:ext cx="2994268" cy="1803399"/>
          </a:xfrm>
          <a:prstGeom prst="rect">
            <a:avLst/>
          </a:prstGeom>
        </p:spPr>
        <p:txBody>
          <a:bodyPr vert="horz" lIns="91440" tIns="45720" rIns="91440" bIns="45720" rtlCol="0" anchor="t">
            <a:normAutofit/>
          </a:bodyPr>
          <a:lstStyle>
            <a:lvl1pPr algn="l">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5981235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1_Custom Layout">
    <p:spTree>
      <p:nvGrpSpPr>
        <p:cNvPr id="1" name=""/>
        <p:cNvGrpSpPr/>
        <p:nvPr/>
      </p:nvGrpSpPr>
      <p:grpSpPr>
        <a:xfrm>
          <a:off x="0" y="0"/>
          <a:ext cx="0" cy="0"/>
          <a:chOff x="0" y="0"/>
          <a:chExt cx="0" cy="0"/>
        </a:xfrm>
      </p:grpSpPr>
      <p:sp>
        <p:nvSpPr>
          <p:cNvPr id="6" name="Rectangle 5"/>
          <p:cNvSpPr/>
          <p:nvPr userDrawn="1"/>
        </p:nvSpPr>
        <p:spPr>
          <a:xfrm>
            <a:off x="5803900" y="-9072"/>
            <a:ext cx="6388100" cy="6867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6715582" y="1146632"/>
            <a:ext cx="4564736" cy="4564736"/>
          </a:xfrm>
          <a:custGeom>
            <a:avLst/>
            <a:gdLst>
              <a:gd name="connsiteX0" fmla="*/ 2282368 w 4564736"/>
              <a:gd name="connsiteY0" fmla="*/ 0 h 4564736"/>
              <a:gd name="connsiteX1" fmla="*/ 4564736 w 4564736"/>
              <a:gd name="connsiteY1" fmla="*/ 2282368 h 4564736"/>
              <a:gd name="connsiteX2" fmla="*/ 2282368 w 4564736"/>
              <a:gd name="connsiteY2" fmla="*/ 4564736 h 4564736"/>
              <a:gd name="connsiteX3" fmla="*/ 0 w 4564736"/>
              <a:gd name="connsiteY3" fmla="*/ 2282368 h 4564736"/>
            </a:gdLst>
            <a:ahLst/>
            <a:cxnLst>
              <a:cxn ang="0">
                <a:pos x="connsiteX0" y="connsiteY0"/>
              </a:cxn>
              <a:cxn ang="0">
                <a:pos x="connsiteX1" y="connsiteY1"/>
              </a:cxn>
              <a:cxn ang="0">
                <a:pos x="connsiteX2" y="connsiteY2"/>
              </a:cxn>
              <a:cxn ang="0">
                <a:pos x="connsiteX3" y="connsiteY3"/>
              </a:cxn>
            </a:cxnLst>
            <a:rect l="l" t="t" r="r" b="b"/>
            <a:pathLst>
              <a:path w="4564736" h="4564736">
                <a:moveTo>
                  <a:pt x="2282368" y="0"/>
                </a:moveTo>
                <a:lnTo>
                  <a:pt x="4564736" y="2282368"/>
                </a:lnTo>
                <a:lnTo>
                  <a:pt x="2282368" y="4564736"/>
                </a:lnTo>
                <a:lnTo>
                  <a:pt x="0" y="2282368"/>
                </a:lnTo>
                <a:close/>
              </a:path>
            </a:pathLst>
          </a:custGeom>
          <a:solidFill>
            <a:schemeClr val="bg2"/>
          </a:solidFill>
        </p:spPr>
        <p:txBody>
          <a:bodyPr wrap="square" anchor="ctr">
            <a:noAutofit/>
          </a:bodyPr>
          <a:lstStyle>
            <a:lvl1pPr marL="0" indent="0" algn="ctr">
              <a:buNone/>
              <a:defRPr sz="1500"/>
            </a:lvl1pPr>
          </a:lstStyle>
          <a:p>
            <a:endParaRPr lang="en-US"/>
          </a:p>
        </p:txBody>
      </p:sp>
      <p:sp>
        <p:nvSpPr>
          <p:cNvPr id="5" name="Title Placeholder 1"/>
          <p:cNvSpPr>
            <a:spLocks noGrp="1"/>
          </p:cNvSpPr>
          <p:nvPr>
            <p:ph type="title" hasCustomPrompt="1"/>
          </p:nvPr>
        </p:nvSpPr>
        <p:spPr>
          <a:xfrm>
            <a:off x="850608" y="1941144"/>
            <a:ext cx="3286368" cy="179265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978625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230124" y="228600"/>
            <a:ext cx="11731752" cy="6400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2095500" y="2603500"/>
            <a:ext cx="3797300" cy="2298700"/>
          </a:xfrm>
          <a:prstGeom prst="rect">
            <a:avLst/>
          </a:prstGeom>
        </p:spPr>
        <p:txBody>
          <a:bodyPr vert="horz" lIns="91440" tIns="45720" rIns="91440" bIns="45720" rtlCol="0" anchor="t">
            <a:normAutofit/>
          </a:bodyPr>
          <a:lstStyle>
            <a:lvl1pPr algn="l">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9082009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Rectangle 2"/>
          <p:cNvSpPr/>
          <p:nvPr userDrawn="1"/>
        </p:nvSpPr>
        <p:spPr>
          <a:xfrm>
            <a:off x="0" y="-9073"/>
            <a:ext cx="12192000" cy="6867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7"/>
          <p:cNvSpPr>
            <a:spLocks noGrp="1"/>
          </p:cNvSpPr>
          <p:nvPr>
            <p:ph type="pic" sz="quarter" idx="11"/>
          </p:nvPr>
        </p:nvSpPr>
        <p:spPr>
          <a:xfrm>
            <a:off x="4343400" y="1799768"/>
            <a:ext cx="6286500" cy="3267534"/>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Picture Placeholder 7"/>
          <p:cNvSpPr>
            <a:spLocks noGrp="1"/>
          </p:cNvSpPr>
          <p:nvPr>
            <p:ph type="pic" sz="quarter" idx="12"/>
          </p:nvPr>
        </p:nvSpPr>
        <p:spPr>
          <a:xfrm>
            <a:off x="4343400" y="-1467766"/>
            <a:ext cx="6286500" cy="3267534"/>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849993" y="2824386"/>
            <a:ext cx="4260850" cy="1200151"/>
          </a:xfrm>
          <a:prstGeom prst="rect">
            <a:avLst/>
          </a:prstGeom>
        </p:spPr>
        <p:txBody>
          <a:bodyPr vert="horz" lIns="91440" tIns="45720" rIns="91440" bIns="45720" rtlCol="0" anchor="t">
            <a:normAutofit/>
          </a:bodyPr>
          <a:lstStyle>
            <a:lvl1pPr algn="l">
              <a:defRPr sz="3700" b="1">
                <a:solidFill>
                  <a:schemeClr val="bg1"/>
                </a:solidFill>
                <a:latin typeface="Montserrat" panose="02000505000000020004" pitchFamily="2" charset="0"/>
              </a:defRPr>
            </a:lvl1pPr>
          </a:lstStyle>
          <a:p>
            <a:r>
              <a:rPr lang="en-US"/>
              <a:t>Write Project Tittle Here</a:t>
            </a:r>
          </a:p>
        </p:txBody>
      </p:sp>
      <p:sp>
        <p:nvSpPr>
          <p:cNvPr id="7" name="Picture Placeholder 7"/>
          <p:cNvSpPr>
            <a:spLocks noGrp="1"/>
          </p:cNvSpPr>
          <p:nvPr>
            <p:ph type="pic" sz="quarter" idx="13"/>
          </p:nvPr>
        </p:nvSpPr>
        <p:spPr>
          <a:xfrm>
            <a:off x="4343400" y="5067302"/>
            <a:ext cx="6286500" cy="3267534"/>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41556032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3" name="Rectangle 2"/>
          <p:cNvSpPr/>
          <p:nvPr userDrawn="1"/>
        </p:nvSpPr>
        <p:spPr>
          <a:xfrm>
            <a:off x="0" y="-9073"/>
            <a:ext cx="12192000" cy="6867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7"/>
          <p:cNvSpPr>
            <a:spLocks noGrp="1"/>
          </p:cNvSpPr>
          <p:nvPr>
            <p:ph type="pic" sz="quarter" idx="12"/>
          </p:nvPr>
        </p:nvSpPr>
        <p:spPr>
          <a:xfrm>
            <a:off x="0" y="-10886"/>
            <a:ext cx="3619500" cy="42672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Picture Placeholder 7"/>
          <p:cNvSpPr>
            <a:spLocks noGrp="1"/>
          </p:cNvSpPr>
          <p:nvPr>
            <p:ph type="pic" sz="quarter" idx="13"/>
          </p:nvPr>
        </p:nvSpPr>
        <p:spPr>
          <a:xfrm>
            <a:off x="8572500" y="-10886"/>
            <a:ext cx="3619500" cy="42672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1" name="Picture Placeholder 7"/>
          <p:cNvSpPr>
            <a:spLocks noGrp="1"/>
          </p:cNvSpPr>
          <p:nvPr>
            <p:ph type="pic" sz="quarter" idx="14"/>
          </p:nvPr>
        </p:nvSpPr>
        <p:spPr>
          <a:xfrm>
            <a:off x="4286250" y="2806700"/>
            <a:ext cx="3619500" cy="4051298"/>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2" name="Title Placeholder 1"/>
          <p:cNvSpPr>
            <a:spLocks noGrp="1"/>
          </p:cNvSpPr>
          <p:nvPr>
            <p:ph type="title" hasCustomPrompt="1"/>
          </p:nvPr>
        </p:nvSpPr>
        <p:spPr>
          <a:xfrm>
            <a:off x="4254500" y="968829"/>
            <a:ext cx="3683000" cy="1177471"/>
          </a:xfrm>
          <a:prstGeom prst="rect">
            <a:avLst/>
          </a:prstGeom>
        </p:spPr>
        <p:txBody>
          <a:bodyPr vert="horz" lIns="91440" tIns="45720" rIns="91440" bIns="45720" rtlCol="0" anchor="t">
            <a:normAutofit/>
          </a:bodyPr>
          <a:lstStyle>
            <a:lvl1pPr algn="ct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4402928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2489200" y="828432"/>
            <a:ext cx="7213600" cy="759067"/>
          </a:xfrm>
          <a:prstGeom prst="rect">
            <a:avLst/>
          </a:prstGeom>
        </p:spPr>
        <p:txBody>
          <a:bodyPr vert="horz" lIns="91440" tIns="45720" rIns="91440" bIns="45720" rtlCol="0" anchor="t">
            <a:normAutofit/>
          </a:bodyPr>
          <a:lstStyle>
            <a:lvl1pPr algn="ctr">
              <a:defRPr sz="3700" b="1">
                <a:latin typeface="Montserrat" panose="02000505000000020004" pitchFamily="2" charset="0"/>
              </a:defRPr>
            </a:lvl1pPr>
          </a:lstStyle>
          <a:p>
            <a:r>
              <a:rPr lang="en-US"/>
              <a:t>Write Project Tittle Here</a:t>
            </a:r>
          </a:p>
        </p:txBody>
      </p:sp>
      <p:sp>
        <p:nvSpPr>
          <p:cNvPr id="4" name="Picture Placeholder 8"/>
          <p:cNvSpPr>
            <a:spLocks noGrp="1"/>
          </p:cNvSpPr>
          <p:nvPr>
            <p:ph type="pic" sz="quarter" idx="11"/>
          </p:nvPr>
        </p:nvSpPr>
        <p:spPr>
          <a:xfrm>
            <a:off x="4638675" y="1765300"/>
            <a:ext cx="2914650" cy="2914650"/>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7" name="Picture Placeholder 8"/>
          <p:cNvSpPr>
            <a:spLocks noGrp="1"/>
          </p:cNvSpPr>
          <p:nvPr>
            <p:ph type="pic" sz="quarter" idx="12"/>
          </p:nvPr>
        </p:nvSpPr>
        <p:spPr>
          <a:xfrm>
            <a:off x="1843088" y="2603500"/>
            <a:ext cx="2076450" cy="2076450"/>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8" name="Picture Placeholder 8"/>
          <p:cNvSpPr>
            <a:spLocks noGrp="1"/>
          </p:cNvSpPr>
          <p:nvPr>
            <p:ph type="pic" sz="quarter" idx="13"/>
          </p:nvPr>
        </p:nvSpPr>
        <p:spPr>
          <a:xfrm>
            <a:off x="8272462" y="2603500"/>
            <a:ext cx="2076450" cy="2076450"/>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Tree>
    <p:extLst>
      <p:ext uri="{BB962C8B-B14F-4D97-AF65-F5344CB8AC3E}">
        <p14:creationId xmlns:p14="http://schemas.microsoft.com/office/powerpoint/2010/main" val="32860463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96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850608" y="1941144"/>
            <a:ext cx="4521492" cy="1602156"/>
          </a:xfrm>
          <a:prstGeom prst="rect">
            <a:avLst/>
          </a:prstGeom>
        </p:spPr>
        <p:txBody>
          <a:bodyPr vert="horz" lIns="91440" tIns="45720" rIns="91440" bIns="45720" rtlCol="0" anchor="t">
            <a:normAutofit/>
          </a:bodyPr>
          <a:lstStyle>
            <a:lvl1pPr algn="l">
              <a:defRPr sz="3700" b="1">
                <a:latin typeface="Montserrat" panose="02000505000000020004" pitchFamily="2" charset="0"/>
              </a:defRPr>
            </a:lvl1pPr>
          </a:lstStyle>
          <a:p>
            <a:r>
              <a:rPr lang="en-US"/>
              <a:t>Write Project Tittle Here</a:t>
            </a:r>
          </a:p>
        </p:txBody>
      </p:sp>
      <p:sp>
        <p:nvSpPr>
          <p:cNvPr id="15" name="Picture Placeholder 14"/>
          <p:cNvSpPr>
            <a:spLocks noGrp="1" noChangeAspect="1"/>
          </p:cNvSpPr>
          <p:nvPr>
            <p:ph type="pic" sz="quarter" idx="10"/>
          </p:nvPr>
        </p:nvSpPr>
        <p:spPr>
          <a:xfrm>
            <a:off x="8034079" y="685800"/>
            <a:ext cx="4157921" cy="5486400"/>
          </a:xfrm>
          <a:custGeom>
            <a:avLst/>
            <a:gdLst>
              <a:gd name="connsiteX0" fmla="*/ 2383326 w 3597275"/>
              <a:gd name="connsiteY0" fmla="*/ 0 h 4746625"/>
              <a:gd name="connsiteX1" fmla="*/ 3597275 w 3597275"/>
              <a:gd name="connsiteY1" fmla="*/ 329155 h 4746625"/>
              <a:gd name="connsiteX2" fmla="*/ 3597275 w 3597275"/>
              <a:gd name="connsiteY2" fmla="*/ 4417470 h 4746625"/>
              <a:gd name="connsiteX3" fmla="*/ 2383326 w 3597275"/>
              <a:gd name="connsiteY3" fmla="*/ 4746625 h 4746625"/>
              <a:gd name="connsiteX4" fmla="*/ 0 w 3597275"/>
              <a:gd name="connsiteY4" fmla="*/ 2374619 h 4746625"/>
              <a:gd name="connsiteX5" fmla="*/ 2383326 w 3597275"/>
              <a:gd name="connsiteY5" fmla="*/ 0 h 474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275" h="4746625">
                <a:moveTo>
                  <a:pt x="2383326" y="0"/>
                </a:moveTo>
                <a:cubicBezTo>
                  <a:pt x="2826430" y="0"/>
                  <a:pt x="3240694" y="120168"/>
                  <a:pt x="3597275" y="329155"/>
                </a:cubicBezTo>
                <a:cubicBezTo>
                  <a:pt x="3597275" y="329155"/>
                  <a:pt x="3597275" y="329155"/>
                  <a:pt x="3597275" y="4417470"/>
                </a:cubicBezTo>
                <a:cubicBezTo>
                  <a:pt x="3240694" y="4626458"/>
                  <a:pt x="2826430" y="4746625"/>
                  <a:pt x="2383326" y="4746625"/>
                </a:cubicBezTo>
                <a:cubicBezTo>
                  <a:pt x="1067122" y="4746625"/>
                  <a:pt x="0" y="3686014"/>
                  <a:pt x="0" y="2374619"/>
                </a:cubicBezTo>
                <a:cubicBezTo>
                  <a:pt x="0" y="1063223"/>
                  <a:pt x="1067122" y="0"/>
                  <a:pt x="2383326"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Tree>
    <p:extLst>
      <p:ext uri="{BB962C8B-B14F-4D97-AF65-F5344CB8AC3E}">
        <p14:creationId xmlns:p14="http://schemas.microsoft.com/office/powerpoint/2010/main" val="36557103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97_Custom Layout">
    <p:spTree>
      <p:nvGrpSpPr>
        <p:cNvPr id="1" name=""/>
        <p:cNvGrpSpPr/>
        <p:nvPr/>
      </p:nvGrpSpPr>
      <p:grpSpPr>
        <a:xfrm>
          <a:off x="0" y="0"/>
          <a:ext cx="0" cy="0"/>
          <a:chOff x="0" y="0"/>
          <a:chExt cx="0" cy="0"/>
        </a:xfrm>
      </p:grpSpPr>
      <p:sp>
        <p:nvSpPr>
          <p:cNvPr id="13" name="Picture Placeholder 12"/>
          <p:cNvSpPr>
            <a:spLocks noGrp="1" noChangeAspect="1"/>
          </p:cNvSpPr>
          <p:nvPr>
            <p:ph type="pic" sz="quarter" idx="10"/>
          </p:nvPr>
        </p:nvSpPr>
        <p:spPr>
          <a:xfrm>
            <a:off x="0" y="685800"/>
            <a:ext cx="4157979" cy="5486400"/>
          </a:xfrm>
          <a:custGeom>
            <a:avLst/>
            <a:gdLst>
              <a:gd name="connsiteX0" fmla="*/ 1212342 w 3592513"/>
              <a:gd name="connsiteY0" fmla="*/ 0 h 4740275"/>
              <a:gd name="connsiteX1" fmla="*/ 3592513 w 3592513"/>
              <a:gd name="connsiteY1" fmla="*/ 2371442 h 4740275"/>
              <a:gd name="connsiteX2" fmla="*/ 1212342 w 3592513"/>
              <a:gd name="connsiteY2" fmla="*/ 4740275 h 4740275"/>
              <a:gd name="connsiteX3" fmla="*/ 0 w 3592513"/>
              <a:gd name="connsiteY3" fmla="*/ 4411561 h 4740275"/>
              <a:gd name="connsiteX4" fmla="*/ 0 w 3592513"/>
              <a:gd name="connsiteY4" fmla="*/ 328715 h 4740275"/>
              <a:gd name="connsiteX5" fmla="*/ 1212342 w 3592513"/>
              <a:gd name="connsiteY5" fmla="*/ 0 h 474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2513" h="4740275">
                <a:moveTo>
                  <a:pt x="1212342" y="0"/>
                </a:moveTo>
                <a:cubicBezTo>
                  <a:pt x="2526804" y="0"/>
                  <a:pt x="3592513" y="1061801"/>
                  <a:pt x="3592513" y="2371442"/>
                </a:cubicBezTo>
                <a:cubicBezTo>
                  <a:pt x="3592513" y="3681083"/>
                  <a:pt x="2526804" y="4740275"/>
                  <a:pt x="1212342" y="4740275"/>
                </a:cubicBezTo>
                <a:cubicBezTo>
                  <a:pt x="769824" y="4740275"/>
                  <a:pt x="356109" y="4620268"/>
                  <a:pt x="0" y="4411561"/>
                </a:cubicBezTo>
                <a:cubicBezTo>
                  <a:pt x="0" y="4411561"/>
                  <a:pt x="0" y="4411561"/>
                  <a:pt x="0" y="328715"/>
                </a:cubicBezTo>
                <a:cubicBezTo>
                  <a:pt x="356109" y="120007"/>
                  <a:pt x="769824" y="0"/>
                  <a:pt x="1212342"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6" name="Title Placeholder 1"/>
          <p:cNvSpPr>
            <a:spLocks noGrp="1"/>
          </p:cNvSpPr>
          <p:nvPr>
            <p:ph type="title" hasCustomPrompt="1"/>
          </p:nvPr>
        </p:nvSpPr>
        <p:spPr>
          <a:xfrm>
            <a:off x="5232108" y="1941144"/>
            <a:ext cx="3286368" cy="179265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40944066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8_Custom Layout">
    <p:spTree>
      <p:nvGrpSpPr>
        <p:cNvPr id="1" name=""/>
        <p:cNvGrpSpPr/>
        <p:nvPr/>
      </p:nvGrpSpPr>
      <p:grpSpPr>
        <a:xfrm>
          <a:off x="0" y="0"/>
          <a:ext cx="0" cy="0"/>
          <a:chOff x="0" y="0"/>
          <a:chExt cx="0" cy="0"/>
        </a:xfrm>
      </p:grpSpPr>
      <p:sp>
        <p:nvSpPr>
          <p:cNvPr id="4" name="Picture Placeholder 8"/>
          <p:cNvSpPr>
            <a:spLocks noGrp="1"/>
          </p:cNvSpPr>
          <p:nvPr>
            <p:ph type="pic" sz="quarter" idx="11"/>
          </p:nvPr>
        </p:nvSpPr>
        <p:spPr>
          <a:xfrm>
            <a:off x="5259784" y="886845"/>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5" name="Picture Placeholder 8"/>
          <p:cNvSpPr>
            <a:spLocks noGrp="1"/>
          </p:cNvSpPr>
          <p:nvPr>
            <p:ph type="pic" sz="quarter" idx="12"/>
          </p:nvPr>
        </p:nvSpPr>
        <p:spPr>
          <a:xfrm>
            <a:off x="5259784" y="2664448"/>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6" name="Picture Placeholder 8"/>
          <p:cNvSpPr>
            <a:spLocks noGrp="1"/>
          </p:cNvSpPr>
          <p:nvPr>
            <p:ph type="pic" sz="quarter" idx="13"/>
          </p:nvPr>
        </p:nvSpPr>
        <p:spPr>
          <a:xfrm>
            <a:off x="5208984" y="4442051"/>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7" name="Picture Placeholder 7"/>
          <p:cNvSpPr>
            <a:spLocks noGrp="1"/>
          </p:cNvSpPr>
          <p:nvPr>
            <p:ph type="pic" sz="quarter" idx="14"/>
          </p:nvPr>
        </p:nvSpPr>
        <p:spPr>
          <a:xfrm>
            <a:off x="0" y="0"/>
            <a:ext cx="44323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Title Placeholder 1"/>
          <p:cNvSpPr>
            <a:spLocks noGrp="1"/>
          </p:cNvSpPr>
          <p:nvPr>
            <p:ph type="title" hasCustomPrompt="1"/>
          </p:nvPr>
        </p:nvSpPr>
        <p:spPr>
          <a:xfrm>
            <a:off x="850608" y="2464636"/>
            <a:ext cx="2819692" cy="1919656"/>
          </a:xfrm>
          <a:prstGeom prst="rect">
            <a:avLst/>
          </a:prstGeom>
        </p:spPr>
        <p:txBody>
          <a:bodyPr vert="horz" lIns="91440" tIns="45720" rIns="91440" bIns="45720" rtlCol="0" anchor="ctr">
            <a:normAutofit/>
          </a:bodyPr>
          <a:lstStyle>
            <a:lvl1pPr algn="l">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2070141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1_Custom Layout">
    <p:spTree>
      <p:nvGrpSpPr>
        <p:cNvPr id="1" name=""/>
        <p:cNvGrpSpPr/>
        <p:nvPr/>
      </p:nvGrpSpPr>
      <p:grpSpPr>
        <a:xfrm>
          <a:off x="0" y="0"/>
          <a:ext cx="0" cy="0"/>
          <a:chOff x="0" y="0"/>
          <a:chExt cx="0" cy="0"/>
        </a:xfrm>
      </p:grpSpPr>
      <p:sp>
        <p:nvSpPr>
          <p:cNvPr id="3" name="Rectangle 2"/>
          <p:cNvSpPr/>
          <p:nvPr userDrawn="1"/>
        </p:nvSpPr>
        <p:spPr>
          <a:xfrm>
            <a:off x="0" y="-9073"/>
            <a:ext cx="12192000" cy="6867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p:cNvSpPr>
            <a:spLocks noGrp="1"/>
          </p:cNvSpPr>
          <p:nvPr>
            <p:ph type="title" hasCustomPrompt="1"/>
          </p:nvPr>
        </p:nvSpPr>
        <p:spPr>
          <a:xfrm>
            <a:off x="2489200" y="828432"/>
            <a:ext cx="7213600" cy="759067"/>
          </a:xfrm>
          <a:prstGeom prst="rect">
            <a:avLst/>
          </a:prstGeom>
        </p:spPr>
        <p:txBody>
          <a:bodyPr vert="horz" lIns="91440" tIns="45720" rIns="91440" bIns="45720" rtlCol="0" anchor="t">
            <a:normAutofit/>
          </a:bodyPr>
          <a:lstStyle>
            <a:lvl1pPr algn="ctr">
              <a:defRPr sz="3700" b="1">
                <a:solidFill>
                  <a:schemeClr val="bg1"/>
                </a:solidFill>
                <a:latin typeface="Montserrat" panose="02000505000000020004" pitchFamily="2" charset="0"/>
              </a:defRPr>
            </a:lvl1pPr>
          </a:lstStyle>
          <a:p>
            <a:r>
              <a:rPr lang="en-US"/>
              <a:t>Write Project Tittle Here</a:t>
            </a:r>
          </a:p>
        </p:txBody>
      </p:sp>
      <p:sp>
        <p:nvSpPr>
          <p:cNvPr id="13" name="Picture Placeholder 7"/>
          <p:cNvSpPr>
            <a:spLocks noGrp="1"/>
          </p:cNvSpPr>
          <p:nvPr>
            <p:ph type="pic" sz="quarter" idx="17"/>
          </p:nvPr>
        </p:nvSpPr>
        <p:spPr>
          <a:xfrm>
            <a:off x="0" y="2133600"/>
            <a:ext cx="3047999" cy="3744686"/>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4" name="Picture Placeholder 7"/>
          <p:cNvSpPr>
            <a:spLocks noGrp="1"/>
          </p:cNvSpPr>
          <p:nvPr>
            <p:ph type="pic" sz="quarter" idx="18"/>
          </p:nvPr>
        </p:nvSpPr>
        <p:spPr>
          <a:xfrm>
            <a:off x="3047999" y="2133600"/>
            <a:ext cx="3047999" cy="3744686"/>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5" name="Picture Placeholder 7"/>
          <p:cNvSpPr>
            <a:spLocks noGrp="1"/>
          </p:cNvSpPr>
          <p:nvPr>
            <p:ph type="pic" sz="quarter" idx="19"/>
          </p:nvPr>
        </p:nvSpPr>
        <p:spPr>
          <a:xfrm>
            <a:off x="6095999" y="2133600"/>
            <a:ext cx="3047999" cy="3744686"/>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6" name="Picture Placeholder 7"/>
          <p:cNvSpPr>
            <a:spLocks noGrp="1"/>
          </p:cNvSpPr>
          <p:nvPr>
            <p:ph type="pic" sz="quarter" idx="20"/>
          </p:nvPr>
        </p:nvSpPr>
        <p:spPr>
          <a:xfrm>
            <a:off x="9144001" y="2133600"/>
            <a:ext cx="3047999" cy="3744686"/>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1931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9_Custom Layout">
    <p:spTree>
      <p:nvGrpSpPr>
        <p:cNvPr id="1" name=""/>
        <p:cNvGrpSpPr/>
        <p:nvPr/>
      </p:nvGrpSpPr>
      <p:grpSpPr>
        <a:xfrm>
          <a:off x="0" y="0"/>
          <a:ext cx="0" cy="0"/>
          <a:chOff x="0" y="0"/>
          <a:chExt cx="0" cy="0"/>
        </a:xfrm>
      </p:grpSpPr>
      <p:sp>
        <p:nvSpPr>
          <p:cNvPr id="3" name="Rectangle 2"/>
          <p:cNvSpPr/>
          <p:nvPr userDrawn="1"/>
        </p:nvSpPr>
        <p:spPr>
          <a:xfrm>
            <a:off x="0" y="-9073"/>
            <a:ext cx="12192000" cy="6867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7"/>
          <p:cNvSpPr>
            <a:spLocks noGrp="1"/>
          </p:cNvSpPr>
          <p:nvPr>
            <p:ph type="pic" sz="quarter" idx="14"/>
          </p:nvPr>
        </p:nvSpPr>
        <p:spPr>
          <a:xfrm>
            <a:off x="0" y="1066800"/>
            <a:ext cx="3086100" cy="4724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Picture Placeholder 7"/>
          <p:cNvSpPr>
            <a:spLocks noGrp="1"/>
          </p:cNvSpPr>
          <p:nvPr>
            <p:ph type="pic" sz="quarter" idx="15"/>
          </p:nvPr>
        </p:nvSpPr>
        <p:spPr>
          <a:xfrm>
            <a:off x="9105900" y="1062262"/>
            <a:ext cx="3086100" cy="4724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16"/>
          </p:nvPr>
        </p:nvSpPr>
        <p:spPr>
          <a:xfrm>
            <a:off x="4165600" y="1062262"/>
            <a:ext cx="3860800" cy="2722338"/>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Title Placeholder 1"/>
          <p:cNvSpPr>
            <a:spLocks noGrp="1"/>
          </p:cNvSpPr>
          <p:nvPr>
            <p:ph type="title" hasCustomPrompt="1"/>
          </p:nvPr>
        </p:nvSpPr>
        <p:spPr>
          <a:xfrm>
            <a:off x="2489200" y="828432"/>
            <a:ext cx="7213600" cy="759067"/>
          </a:xfrm>
          <a:prstGeom prst="rect">
            <a:avLst/>
          </a:prstGeom>
        </p:spPr>
        <p:txBody>
          <a:bodyPr vert="horz" lIns="91440" tIns="45720" rIns="91440" bIns="45720" rtlCol="0" anchor="t">
            <a:normAutofit/>
          </a:bodyPr>
          <a:lstStyle>
            <a:lvl1pPr algn="ct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4008828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0_Custom Layout">
    <p:spTree>
      <p:nvGrpSpPr>
        <p:cNvPr id="1" name=""/>
        <p:cNvGrpSpPr/>
        <p:nvPr/>
      </p:nvGrpSpPr>
      <p:grpSpPr>
        <a:xfrm>
          <a:off x="0" y="0"/>
          <a:ext cx="0" cy="0"/>
          <a:chOff x="0" y="0"/>
          <a:chExt cx="0" cy="0"/>
        </a:xfrm>
      </p:grpSpPr>
      <p:sp>
        <p:nvSpPr>
          <p:cNvPr id="3" name="Rectangle 2"/>
          <p:cNvSpPr/>
          <p:nvPr userDrawn="1"/>
        </p:nvSpPr>
        <p:spPr>
          <a:xfrm>
            <a:off x="0" y="-9073"/>
            <a:ext cx="12192000" cy="6867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2806700" y="913106"/>
            <a:ext cx="9385300" cy="502271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hasCustomPrompt="1"/>
          </p:nvPr>
        </p:nvSpPr>
        <p:spPr>
          <a:xfrm>
            <a:off x="850608" y="2438400"/>
            <a:ext cx="3353092" cy="1972122"/>
          </a:xfrm>
          <a:prstGeom prst="rect">
            <a:avLst/>
          </a:prstGeom>
        </p:spPr>
        <p:txBody>
          <a:bodyPr vert="horz" lIns="91440" tIns="45720" rIns="91440" bIns="45720" rtlCol="0" anchor="ctr">
            <a:normAutofit/>
          </a:bodyPr>
          <a:lstStyle>
            <a:lvl1pPr algn="l">
              <a:defRPr sz="3700" b="1">
                <a:solidFill>
                  <a:schemeClr val="bg1"/>
                </a:solidFill>
                <a:latin typeface="Montserrat" panose="02000505000000020004" pitchFamily="2" charset="0"/>
              </a:defRPr>
            </a:lvl1pPr>
          </a:lstStyle>
          <a:p>
            <a:r>
              <a:rPr lang="en-US"/>
              <a:t>Write Project Tittle Here</a:t>
            </a:r>
          </a:p>
        </p:txBody>
      </p:sp>
      <p:sp>
        <p:nvSpPr>
          <p:cNvPr id="9" name="Picture Placeholder 8"/>
          <p:cNvSpPr>
            <a:spLocks noGrp="1"/>
          </p:cNvSpPr>
          <p:nvPr>
            <p:ph type="pic" sz="quarter" idx="11"/>
          </p:nvPr>
        </p:nvSpPr>
        <p:spPr>
          <a:xfrm>
            <a:off x="4395892" y="1610745"/>
            <a:ext cx="3617808" cy="3617808"/>
          </a:xfrm>
          <a:custGeom>
            <a:avLst/>
            <a:gdLst>
              <a:gd name="connsiteX0" fmla="*/ 1808904 w 3617808"/>
              <a:gd name="connsiteY0" fmla="*/ 811954 h 3617808"/>
              <a:gd name="connsiteX1" fmla="*/ 811954 w 3617808"/>
              <a:gd name="connsiteY1" fmla="*/ 1808904 h 3617808"/>
              <a:gd name="connsiteX2" fmla="*/ 1808904 w 3617808"/>
              <a:gd name="connsiteY2" fmla="*/ 2805854 h 3617808"/>
              <a:gd name="connsiteX3" fmla="*/ 2805854 w 3617808"/>
              <a:gd name="connsiteY3" fmla="*/ 1808904 h 3617808"/>
              <a:gd name="connsiteX4" fmla="*/ 1808904 w 3617808"/>
              <a:gd name="connsiteY4" fmla="*/ 811954 h 3617808"/>
              <a:gd name="connsiteX5" fmla="*/ 1808904 w 3617808"/>
              <a:gd name="connsiteY5" fmla="*/ 0 h 3617808"/>
              <a:gd name="connsiteX6" fmla="*/ 3617808 w 3617808"/>
              <a:gd name="connsiteY6" fmla="*/ 1808904 h 3617808"/>
              <a:gd name="connsiteX7" fmla="*/ 1808904 w 3617808"/>
              <a:gd name="connsiteY7" fmla="*/ 3617808 h 3617808"/>
              <a:gd name="connsiteX8" fmla="*/ 0 w 3617808"/>
              <a:gd name="connsiteY8" fmla="*/ 1808904 h 3617808"/>
              <a:gd name="connsiteX9" fmla="*/ 1808904 w 3617808"/>
              <a:gd name="connsiteY9" fmla="*/ 0 h 361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7808" h="3617808">
                <a:moveTo>
                  <a:pt x="1808904" y="811954"/>
                </a:moveTo>
                <a:cubicBezTo>
                  <a:pt x="1258304" y="811954"/>
                  <a:pt x="811954" y="1258304"/>
                  <a:pt x="811954" y="1808904"/>
                </a:cubicBezTo>
                <a:cubicBezTo>
                  <a:pt x="811954" y="2359504"/>
                  <a:pt x="1258304" y="2805854"/>
                  <a:pt x="1808904" y="2805854"/>
                </a:cubicBezTo>
                <a:cubicBezTo>
                  <a:pt x="2359504" y="2805854"/>
                  <a:pt x="2805854" y="2359504"/>
                  <a:pt x="2805854" y="1808904"/>
                </a:cubicBezTo>
                <a:cubicBezTo>
                  <a:pt x="2805854" y="1258304"/>
                  <a:pt x="2359504" y="811954"/>
                  <a:pt x="1808904" y="811954"/>
                </a:cubicBezTo>
                <a:close/>
                <a:moveTo>
                  <a:pt x="1808904" y="0"/>
                </a:moveTo>
                <a:cubicBezTo>
                  <a:pt x="2807934" y="0"/>
                  <a:pt x="3617808" y="809874"/>
                  <a:pt x="3617808" y="1808904"/>
                </a:cubicBezTo>
                <a:cubicBezTo>
                  <a:pt x="3617808" y="2807934"/>
                  <a:pt x="2807934" y="3617808"/>
                  <a:pt x="1808904" y="3617808"/>
                </a:cubicBezTo>
                <a:cubicBezTo>
                  <a:pt x="809874" y="3617808"/>
                  <a:pt x="0" y="2807934"/>
                  <a:pt x="0" y="1808904"/>
                </a:cubicBezTo>
                <a:cubicBezTo>
                  <a:pt x="0" y="809874"/>
                  <a:pt x="809874" y="0"/>
                  <a:pt x="1808904"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Tree>
    <p:extLst>
      <p:ext uri="{BB962C8B-B14F-4D97-AF65-F5344CB8AC3E}">
        <p14:creationId xmlns:p14="http://schemas.microsoft.com/office/powerpoint/2010/main" val="18432214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5" name="Picture Placeholder 8"/>
          <p:cNvSpPr>
            <a:spLocks noGrp="1"/>
          </p:cNvSpPr>
          <p:nvPr>
            <p:ph type="pic" sz="quarter" idx="11"/>
          </p:nvPr>
        </p:nvSpPr>
        <p:spPr>
          <a:xfrm>
            <a:off x="2935684" y="1686945"/>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6" name="Picture Placeholder 8"/>
          <p:cNvSpPr>
            <a:spLocks noGrp="1"/>
          </p:cNvSpPr>
          <p:nvPr>
            <p:ph type="pic" sz="quarter" idx="12"/>
          </p:nvPr>
        </p:nvSpPr>
        <p:spPr>
          <a:xfrm>
            <a:off x="5335984" y="1686945"/>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7" name="Picture Placeholder 8"/>
          <p:cNvSpPr>
            <a:spLocks noGrp="1"/>
          </p:cNvSpPr>
          <p:nvPr>
            <p:ph type="pic" sz="quarter" idx="13"/>
          </p:nvPr>
        </p:nvSpPr>
        <p:spPr>
          <a:xfrm>
            <a:off x="7736284" y="1686945"/>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1" name="Picture Placeholder 8"/>
          <p:cNvSpPr>
            <a:spLocks noGrp="1"/>
          </p:cNvSpPr>
          <p:nvPr>
            <p:ph type="pic" sz="quarter" idx="14"/>
          </p:nvPr>
        </p:nvSpPr>
        <p:spPr>
          <a:xfrm>
            <a:off x="2935684" y="4041379"/>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2" name="Picture Placeholder 8"/>
          <p:cNvSpPr>
            <a:spLocks noGrp="1"/>
          </p:cNvSpPr>
          <p:nvPr>
            <p:ph type="pic" sz="quarter" idx="15"/>
          </p:nvPr>
        </p:nvSpPr>
        <p:spPr>
          <a:xfrm>
            <a:off x="5335984" y="4041379"/>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3" name="Picture Placeholder 8"/>
          <p:cNvSpPr>
            <a:spLocks noGrp="1"/>
          </p:cNvSpPr>
          <p:nvPr>
            <p:ph type="pic" sz="quarter" idx="16"/>
          </p:nvPr>
        </p:nvSpPr>
        <p:spPr>
          <a:xfrm>
            <a:off x="7736284" y="4041379"/>
            <a:ext cx="1520032" cy="1520032"/>
          </a:xfrm>
          <a:custGeom>
            <a:avLst/>
            <a:gdLst>
              <a:gd name="connsiteX0" fmla="*/ 1403350 w 2806700"/>
              <a:gd name="connsiteY0" fmla="*/ 0 h 2806700"/>
              <a:gd name="connsiteX1" fmla="*/ 2806700 w 2806700"/>
              <a:gd name="connsiteY1" fmla="*/ 1403350 h 2806700"/>
              <a:gd name="connsiteX2" fmla="*/ 1403350 w 2806700"/>
              <a:gd name="connsiteY2" fmla="*/ 2806700 h 2806700"/>
              <a:gd name="connsiteX3" fmla="*/ 0 w 2806700"/>
              <a:gd name="connsiteY3" fmla="*/ 1403350 h 2806700"/>
              <a:gd name="connsiteX4" fmla="*/ 1403350 w 2806700"/>
              <a:gd name="connsiteY4" fmla="*/ 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700" h="2806700">
                <a:moveTo>
                  <a:pt x="1403350" y="0"/>
                </a:moveTo>
                <a:cubicBezTo>
                  <a:pt x="2178399" y="0"/>
                  <a:pt x="2806700" y="628301"/>
                  <a:pt x="2806700" y="1403350"/>
                </a:cubicBezTo>
                <a:cubicBezTo>
                  <a:pt x="2806700" y="2178399"/>
                  <a:pt x="2178399" y="2806700"/>
                  <a:pt x="1403350" y="2806700"/>
                </a:cubicBezTo>
                <a:cubicBezTo>
                  <a:pt x="628301" y="2806700"/>
                  <a:pt x="0" y="2178399"/>
                  <a:pt x="0" y="1403350"/>
                </a:cubicBezTo>
                <a:cubicBezTo>
                  <a:pt x="0" y="628301"/>
                  <a:pt x="628301" y="0"/>
                  <a:pt x="1403350" y="0"/>
                </a:cubicBezTo>
                <a:close/>
              </a:path>
            </a:pathLst>
          </a:custGeom>
          <a:solidFill>
            <a:schemeClr val="bg1">
              <a:lumMod val="95000"/>
            </a:schemeClr>
          </a:solidFill>
        </p:spPr>
        <p:txBody>
          <a:bodyPr wrap="square" anchor="ctr">
            <a:noAutofit/>
          </a:bodyPr>
          <a:lstStyle>
            <a:lvl1pPr marL="0" indent="0" algn="ctr">
              <a:buNone/>
              <a:defRPr sz="1500"/>
            </a:lvl1pPr>
          </a:lstStyle>
          <a:p>
            <a:endParaRPr lang="en-US"/>
          </a:p>
        </p:txBody>
      </p:sp>
      <p:sp>
        <p:nvSpPr>
          <p:cNvPr id="14" name="Title Placeholder 1"/>
          <p:cNvSpPr>
            <a:spLocks noGrp="1"/>
          </p:cNvSpPr>
          <p:nvPr>
            <p:ph type="title" hasCustomPrompt="1"/>
          </p:nvPr>
        </p:nvSpPr>
        <p:spPr>
          <a:xfrm>
            <a:off x="2489200" y="828432"/>
            <a:ext cx="7213600" cy="759067"/>
          </a:xfrm>
          <a:prstGeom prst="rect">
            <a:avLst/>
          </a:prstGeom>
        </p:spPr>
        <p:txBody>
          <a:bodyPr vert="horz" lIns="91440" tIns="45720" rIns="91440" bIns="45720" rtlCol="0" anchor="t">
            <a:normAutofit/>
          </a:bodyPr>
          <a:lstStyle>
            <a:lvl1pPr algn="ctr">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968008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0"/>
          </p:nvPr>
        </p:nvSpPr>
        <p:spPr>
          <a:xfrm>
            <a:off x="4027713" y="0"/>
            <a:ext cx="6017988"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1665512" y="2809421"/>
            <a:ext cx="4278088" cy="1239157"/>
          </a:xfrm>
          <a:prstGeom prst="rect">
            <a:avLst/>
          </a:prstGeom>
        </p:spPr>
        <p:txBody>
          <a:bodyPr vert="horz" lIns="91440" tIns="45720" rIns="91440" bIns="45720" rtlCol="0" anchor="t">
            <a:normAutofit/>
          </a:bodyPr>
          <a:lstStyle>
            <a:lvl1pPr>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197288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939142" y="1306287"/>
            <a:ext cx="3341914" cy="1973943"/>
          </a:xfrm>
          <a:prstGeom prst="rect">
            <a:avLst/>
          </a:prstGeom>
        </p:spPr>
        <p:txBody>
          <a:bodyPr vert="horz" lIns="91440" tIns="45720" rIns="91440" bIns="45720" rtlCol="0" anchor="t">
            <a:normAutofit/>
          </a:bodyPr>
          <a:lstStyle>
            <a:lvl1pPr>
              <a:defRPr sz="3700" b="1">
                <a:latin typeface="Montserrat" panose="02000505000000020004" pitchFamily="2" charset="0"/>
              </a:defRPr>
            </a:lvl1pPr>
          </a:lstStyle>
          <a:p>
            <a:r>
              <a:rPr lang="en-US"/>
              <a:t>Write Project Tittle Here</a:t>
            </a:r>
          </a:p>
        </p:txBody>
      </p:sp>
      <p:sp>
        <p:nvSpPr>
          <p:cNvPr id="4" name="Picture Placeholder 7"/>
          <p:cNvSpPr>
            <a:spLocks noGrp="1"/>
          </p:cNvSpPr>
          <p:nvPr>
            <p:ph type="pic" sz="quarter" idx="10"/>
          </p:nvPr>
        </p:nvSpPr>
        <p:spPr>
          <a:xfrm>
            <a:off x="7151914" y="0"/>
            <a:ext cx="5040086" cy="3091543"/>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1"/>
          </p:nvPr>
        </p:nvSpPr>
        <p:spPr>
          <a:xfrm>
            <a:off x="0" y="0"/>
            <a:ext cx="2090057"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41624149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1753293" y="1439417"/>
            <a:ext cx="4736408" cy="1239458"/>
          </a:xfrm>
          <a:prstGeom prst="rect">
            <a:avLst/>
          </a:prstGeom>
        </p:spPr>
        <p:txBody>
          <a:bodyPr vert="horz" lIns="91440" tIns="45720" rIns="91440" bIns="45720" rtlCol="0" anchor="t">
            <a:normAutofit/>
          </a:bodyPr>
          <a:lstStyle>
            <a:lvl1pPr algn="l">
              <a:defRPr sz="33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08989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11" name="Rectangle 10"/>
          <p:cNvSpPr/>
          <p:nvPr userDrawn="1"/>
        </p:nvSpPr>
        <p:spPr>
          <a:xfrm>
            <a:off x="0" y="3835400"/>
            <a:ext cx="12192000" cy="30225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0"/>
          </p:nvPr>
        </p:nvSpPr>
        <p:spPr>
          <a:xfrm>
            <a:off x="2959100" y="0"/>
            <a:ext cx="3111500" cy="3835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Picture Placeholder 7"/>
          <p:cNvSpPr>
            <a:spLocks noGrp="1"/>
          </p:cNvSpPr>
          <p:nvPr>
            <p:ph type="pic" sz="quarter" idx="11"/>
          </p:nvPr>
        </p:nvSpPr>
        <p:spPr>
          <a:xfrm>
            <a:off x="0" y="0"/>
            <a:ext cx="2959100" cy="20955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2"/>
          </p:nvPr>
        </p:nvSpPr>
        <p:spPr>
          <a:xfrm>
            <a:off x="9029700" y="2095500"/>
            <a:ext cx="1625600" cy="17399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Picture Placeholder 7"/>
          <p:cNvSpPr>
            <a:spLocks noGrp="1"/>
          </p:cNvSpPr>
          <p:nvPr>
            <p:ph type="pic" sz="quarter" idx="13"/>
          </p:nvPr>
        </p:nvSpPr>
        <p:spPr>
          <a:xfrm>
            <a:off x="0" y="2095500"/>
            <a:ext cx="2959100" cy="17399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Picture Placeholder 7"/>
          <p:cNvSpPr>
            <a:spLocks noGrp="1"/>
          </p:cNvSpPr>
          <p:nvPr>
            <p:ph type="pic" sz="quarter" idx="14"/>
          </p:nvPr>
        </p:nvSpPr>
        <p:spPr>
          <a:xfrm>
            <a:off x="6070600" y="0"/>
            <a:ext cx="4584700" cy="20955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Picture Placeholder 7"/>
          <p:cNvSpPr>
            <a:spLocks noGrp="1"/>
          </p:cNvSpPr>
          <p:nvPr>
            <p:ph type="pic" sz="quarter" idx="15"/>
          </p:nvPr>
        </p:nvSpPr>
        <p:spPr>
          <a:xfrm>
            <a:off x="10655300" y="0"/>
            <a:ext cx="1536700" cy="38354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16"/>
          </p:nvPr>
        </p:nvSpPr>
        <p:spPr>
          <a:xfrm>
            <a:off x="6070600" y="2095500"/>
            <a:ext cx="2959100" cy="17399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Title Placeholder 1"/>
          <p:cNvSpPr>
            <a:spLocks noGrp="1"/>
          </p:cNvSpPr>
          <p:nvPr>
            <p:ph type="title" hasCustomPrompt="1"/>
          </p:nvPr>
        </p:nvSpPr>
        <p:spPr>
          <a:xfrm>
            <a:off x="1193800" y="4376058"/>
            <a:ext cx="9804400" cy="631372"/>
          </a:xfrm>
          <a:prstGeom prst="rect">
            <a:avLst/>
          </a:prstGeom>
        </p:spPr>
        <p:txBody>
          <a:bodyPr vert="horz" lIns="91440" tIns="45720" rIns="91440" bIns="45720" rtlCol="0" anchor="t">
            <a:normAutofit/>
          </a:bodyPr>
          <a:lstStyle>
            <a:lvl1pPr algn="ct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3891333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3" name="Rectangle 2"/>
          <p:cNvSpPr/>
          <p:nvPr userDrawn="1"/>
        </p:nvSpPr>
        <p:spPr>
          <a:xfrm>
            <a:off x="250371" y="4140200"/>
            <a:ext cx="11691258" cy="2489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250371" y="228600"/>
            <a:ext cx="11691258" cy="3911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Title Placeholder 1"/>
          <p:cNvSpPr>
            <a:spLocks noGrp="1"/>
          </p:cNvSpPr>
          <p:nvPr>
            <p:ph type="title" hasCustomPrompt="1"/>
          </p:nvPr>
        </p:nvSpPr>
        <p:spPr>
          <a:xfrm>
            <a:off x="3175000" y="4318000"/>
            <a:ext cx="5842000" cy="631372"/>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2482346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4" name="Rectangle 3"/>
          <p:cNvSpPr/>
          <p:nvPr userDrawn="1"/>
        </p:nvSpPr>
        <p:spPr>
          <a:xfrm>
            <a:off x="0" y="-31752"/>
            <a:ext cx="12192000" cy="502271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4990960"/>
            <a:ext cx="12192000" cy="1867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635000" y="558660"/>
            <a:ext cx="6286500" cy="3841889"/>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7843774" y="1219199"/>
            <a:ext cx="3432302" cy="1536701"/>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
        <p:nvSpPr>
          <p:cNvPr id="7" name="Rectangle 6"/>
          <p:cNvSpPr/>
          <p:nvPr userDrawn="1"/>
        </p:nvSpPr>
        <p:spPr>
          <a:xfrm>
            <a:off x="7467600" y="816429"/>
            <a:ext cx="4184650" cy="358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Tree>
    <p:extLst>
      <p:ext uri="{BB962C8B-B14F-4D97-AF65-F5344CB8AC3E}">
        <p14:creationId xmlns:p14="http://schemas.microsoft.com/office/powerpoint/2010/main" val="39433729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3_Custom Layout">
    <p:spTree>
      <p:nvGrpSpPr>
        <p:cNvPr id="1" name=""/>
        <p:cNvGrpSpPr/>
        <p:nvPr/>
      </p:nvGrpSpPr>
      <p:grpSpPr>
        <a:xfrm>
          <a:off x="0" y="0"/>
          <a:ext cx="0" cy="0"/>
          <a:chOff x="0" y="0"/>
          <a:chExt cx="0" cy="0"/>
        </a:xfrm>
      </p:grpSpPr>
      <p:sp>
        <p:nvSpPr>
          <p:cNvPr id="12" name="Picture Placeholder 7"/>
          <p:cNvSpPr>
            <a:spLocks noGrp="1"/>
          </p:cNvSpPr>
          <p:nvPr>
            <p:ph type="pic" sz="quarter" idx="10"/>
          </p:nvPr>
        </p:nvSpPr>
        <p:spPr>
          <a:xfrm>
            <a:off x="1401536" y="2124912"/>
            <a:ext cx="2920093" cy="385860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4" name="Picture Placeholder 7"/>
          <p:cNvSpPr>
            <a:spLocks noGrp="1"/>
          </p:cNvSpPr>
          <p:nvPr>
            <p:ph type="pic" sz="quarter" idx="12"/>
          </p:nvPr>
        </p:nvSpPr>
        <p:spPr>
          <a:xfrm>
            <a:off x="7870370" y="2124912"/>
            <a:ext cx="2920093" cy="385860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3" name="Picture Placeholder 7"/>
          <p:cNvSpPr>
            <a:spLocks noGrp="1"/>
          </p:cNvSpPr>
          <p:nvPr>
            <p:ph type="pic" sz="quarter" idx="11"/>
          </p:nvPr>
        </p:nvSpPr>
        <p:spPr>
          <a:xfrm>
            <a:off x="4635953" y="2124912"/>
            <a:ext cx="2920093" cy="3858602"/>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6" name="Title Placeholder 1"/>
          <p:cNvSpPr>
            <a:spLocks noGrp="1"/>
          </p:cNvSpPr>
          <p:nvPr>
            <p:ph type="title" hasCustomPrompt="1"/>
          </p:nvPr>
        </p:nvSpPr>
        <p:spPr>
          <a:xfrm>
            <a:off x="3075216" y="896258"/>
            <a:ext cx="6041568" cy="830942"/>
          </a:xfrm>
          <a:prstGeom prst="rect">
            <a:avLst/>
          </a:prstGeom>
        </p:spPr>
        <p:txBody>
          <a:bodyPr vert="horz" lIns="91440" tIns="45720" rIns="91440" bIns="45720" rtlCol="0" anchor="t">
            <a:normAutofit/>
          </a:bodyPr>
          <a:lstStyle>
            <a:lvl1pPr algn="ctr">
              <a:defRPr sz="37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5229338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17" name="Rectangle 16"/>
          <p:cNvSpPr/>
          <p:nvPr userDrawn="1"/>
        </p:nvSpPr>
        <p:spPr>
          <a:xfrm>
            <a:off x="8166100" y="3276600"/>
            <a:ext cx="3632200" cy="3175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7"/>
          <p:cNvSpPr>
            <a:spLocks noGrp="1"/>
          </p:cNvSpPr>
          <p:nvPr>
            <p:ph type="pic" sz="quarter" idx="18"/>
          </p:nvPr>
        </p:nvSpPr>
        <p:spPr>
          <a:xfrm>
            <a:off x="406400" y="368300"/>
            <a:ext cx="7607300" cy="60833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6" name="Rectangle 15"/>
          <p:cNvSpPr/>
          <p:nvPr userDrawn="1"/>
        </p:nvSpPr>
        <p:spPr>
          <a:xfrm>
            <a:off x="8166100" y="368300"/>
            <a:ext cx="3632200" cy="27559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Placeholder 1"/>
          <p:cNvSpPr>
            <a:spLocks noGrp="1"/>
          </p:cNvSpPr>
          <p:nvPr>
            <p:ph type="title" hasCustomPrompt="1"/>
          </p:nvPr>
        </p:nvSpPr>
        <p:spPr>
          <a:xfrm>
            <a:off x="839722" y="1250043"/>
            <a:ext cx="4982029" cy="1543957"/>
          </a:xfrm>
          <a:prstGeom prst="rect">
            <a:avLst/>
          </a:prstGeom>
        </p:spPr>
        <p:txBody>
          <a:bodyPr vert="horz" lIns="91440" tIns="45720" rIns="91440" bIns="45720" rtlCol="0" anchor="t">
            <a:normAutofit/>
          </a:bodyPr>
          <a:lstStyle>
            <a:lvl1pPr>
              <a:defRPr sz="33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1037099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5_Custom Layout">
    <p:spTree>
      <p:nvGrpSpPr>
        <p:cNvPr id="1" name=""/>
        <p:cNvGrpSpPr/>
        <p:nvPr/>
      </p:nvGrpSpPr>
      <p:grpSpPr>
        <a:xfrm>
          <a:off x="0" y="0"/>
          <a:ext cx="0" cy="0"/>
          <a:chOff x="0" y="0"/>
          <a:chExt cx="0" cy="0"/>
        </a:xfrm>
      </p:grpSpPr>
      <p:sp>
        <p:nvSpPr>
          <p:cNvPr id="3" name="Picture Placeholder 7"/>
          <p:cNvSpPr>
            <a:spLocks noGrp="1"/>
          </p:cNvSpPr>
          <p:nvPr>
            <p:ph type="pic" sz="quarter" idx="16"/>
          </p:nvPr>
        </p:nvSpPr>
        <p:spPr>
          <a:xfrm>
            <a:off x="3048000" y="22098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4" name="Picture Placeholder 7"/>
          <p:cNvSpPr>
            <a:spLocks noGrp="1"/>
          </p:cNvSpPr>
          <p:nvPr>
            <p:ph type="pic" sz="quarter" idx="17"/>
          </p:nvPr>
        </p:nvSpPr>
        <p:spPr>
          <a:xfrm>
            <a:off x="0" y="22098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8"/>
          </p:nvPr>
        </p:nvSpPr>
        <p:spPr>
          <a:xfrm>
            <a:off x="9144000" y="22098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Picture Placeholder 7"/>
          <p:cNvSpPr>
            <a:spLocks noGrp="1"/>
          </p:cNvSpPr>
          <p:nvPr>
            <p:ph type="pic" sz="quarter" idx="19"/>
          </p:nvPr>
        </p:nvSpPr>
        <p:spPr>
          <a:xfrm>
            <a:off x="6096000" y="22098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Picture Placeholder 7"/>
          <p:cNvSpPr>
            <a:spLocks noGrp="1"/>
          </p:cNvSpPr>
          <p:nvPr>
            <p:ph type="pic" sz="quarter" idx="20"/>
          </p:nvPr>
        </p:nvSpPr>
        <p:spPr>
          <a:xfrm>
            <a:off x="3048000" y="42164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Picture Placeholder 7"/>
          <p:cNvSpPr>
            <a:spLocks noGrp="1"/>
          </p:cNvSpPr>
          <p:nvPr>
            <p:ph type="pic" sz="quarter" idx="21"/>
          </p:nvPr>
        </p:nvSpPr>
        <p:spPr>
          <a:xfrm>
            <a:off x="0" y="42164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22"/>
          </p:nvPr>
        </p:nvSpPr>
        <p:spPr>
          <a:xfrm>
            <a:off x="9144000" y="42164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0" name="Picture Placeholder 7"/>
          <p:cNvSpPr>
            <a:spLocks noGrp="1"/>
          </p:cNvSpPr>
          <p:nvPr>
            <p:ph type="pic" sz="quarter" idx="23"/>
          </p:nvPr>
        </p:nvSpPr>
        <p:spPr>
          <a:xfrm>
            <a:off x="6096000" y="4216400"/>
            <a:ext cx="3048000" cy="20066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1" name="Title Placeholder 1"/>
          <p:cNvSpPr>
            <a:spLocks noGrp="1"/>
          </p:cNvSpPr>
          <p:nvPr>
            <p:ph type="title" hasCustomPrompt="1"/>
          </p:nvPr>
        </p:nvSpPr>
        <p:spPr>
          <a:xfrm>
            <a:off x="2730500" y="1121229"/>
            <a:ext cx="6731000" cy="809171"/>
          </a:xfrm>
          <a:prstGeom prst="rect">
            <a:avLst/>
          </a:prstGeom>
        </p:spPr>
        <p:txBody>
          <a:bodyPr vert="horz" lIns="91440" tIns="45720" rIns="91440" bIns="45720" rtlCol="0" anchor="t">
            <a:normAutofit/>
          </a:bodyPr>
          <a:lstStyle>
            <a:lvl1pPr algn="ctr">
              <a:defRPr sz="37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0345445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0" name="Picture Placeholder 7"/>
          <p:cNvSpPr>
            <a:spLocks noGrp="1"/>
          </p:cNvSpPr>
          <p:nvPr>
            <p:ph type="pic" sz="quarter" idx="14"/>
          </p:nvPr>
        </p:nvSpPr>
        <p:spPr>
          <a:xfrm>
            <a:off x="9144000" y="3416300"/>
            <a:ext cx="3048000" cy="34163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5" name="Picture Placeholder 7"/>
          <p:cNvSpPr>
            <a:spLocks noGrp="1"/>
          </p:cNvSpPr>
          <p:nvPr>
            <p:ph type="pic" sz="quarter" idx="16"/>
          </p:nvPr>
        </p:nvSpPr>
        <p:spPr>
          <a:xfrm>
            <a:off x="3048000" y="3416300"/>
            <a:ext cx="3048000" cy="34163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6" name="Picture Placeholder 7"/>
          <p:cNvSpPr>
            <a:spLocks noGrp="1"/>
          </p:cNvSpPr>
          <p:nvPr>
            <p:ph type="pic" sz="quarter" idx="17"/>
          </p:nvPr>
        </p:nvSpPr>
        <p:spPr>
          <a:xfrm>
            <a:off x="0" y="0"/>
            <a:ext cx="3048000" cy="34163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8" name="Title Placeholder 1"/>
          <p:cNvSpPr>
            <a:spLocks noGrp="1"/>
          </p:cNvSpPr>
          <p:nvPr>
            <p:ph type="title" hasCustomPrompt="1"/>
          </p:nvPr>
        </p:nvSpPr>
        <p:spPr>
          <a:xfrm>
            <a:off x="3604986" y="1257300"/>
            <a:ext cx="4982029" cy="1543957"/>
          </a:xfrm>
          <a:prstGeom prst="rect">
            <a:avLst/>
          </a:prstGeom>
        </p:spPr>
        <p:txBody>
          <a:bodyPr vert="horz" lIns="91440" tIns="45720" rIns="91440" bIns="45720" rtlCol="0" anchor="t">
            <a:normAutofit/>
          </a:bodyPr>
          <a:lstStyle>
            <a:lvl1pPr>
              <a:defRPr sz="3300" b="1">
                <a:latin typeface="Montserrat" panose="02000505000000020004" pitchFamily="2" charset="0"/>
              </a:defRPr>
            </a:lvl1pPr>
          </a:lstStyle>
          <a:p>
            <a:r>
              <a:rPr lang="en-US"/>
              <a:t>Write Project Tittle Here</a:t>
            </a:r>
          </a:p>
        </p:txBody>
      </p:sp>
      <p:sp>
        <p:nvSpPr>
          <p:cNvPr id="19" name="Rectangle 18"/>
          <p:cNvSpPr/>
          <p:nvPr userDrawn="1"/>
        </p:nvSpPr>
        <p:spPr>
          <a:xfrm>
            <a:off x="9144000" y="0"/>
            <a:ext cx="3048000" cy="34163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96000" y="3416300"/>
            <a:ext cx="3048000" cy="34417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12700" y="3441700"/>
            <a:ext cx="3048000" cy="34163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3188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10" name="Rectangle 9"/>
          <p:cNvSpPr/>
          <p:nvPr userDrawn="1"/>
        </p:nvSpPr>
        <p:spPr>
          <a:xfrm>
            <a:off x="406400" y="368300"/>
            <a:ext cx="3352800" cy="41109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4" name="Picture Placeholder 7"/>
          <p:cNvSpPr>
            <a:spLocks noGrp="1"/>
          </p:cNvSpPr>
          <p:nvPr>
            <p:ph type="pic" sz="quarter" idx="18"/>
          </p:nvPr>
        </p:nvSpPr>
        <p:spPr>
          <a:xfrm>
            <a:off x="406400" y="4622800"/>
            <a:ext cx="3352800" cy="1828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Picture Placeholder 7"/>
          <p:cNvSpPr>
            <a:spLocks noGrp="1"/>
          </p:cNvSpPr>
          <p:nvPr>
            <p:ph type="pic" sz="quarter" idx="19"/>
          </p:nvPr>
        </p:nvSpPr>
        <p:spPr>
          <a:xfrm>
            <a:off x="3911600" y="368300"/>
            <a:ext cx="7886700" cy="21463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Picture Placeholder 7"/>
          <p:cNvSpPr>
            <a:spLocks noGrp="1"/>
          </p:cNvSpPr>
          <p:nvPr>
            <p:ph type="pic" sz="quarter" idx="20"/>
          </p:nvPr>
        </p:nvSpPr>
        <p:spPr>
          <a:xfrm>
            <a:off x="3911600" y="4622800"/>
            <a:ext cx="4102100" cy="1828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Picture Placeholder 7"/>
          <p:cNvSpPr>
            <a:spLocks noGrp="1"/>
          </p:cNvSpPr>
          <p:nvPr>
            <p:ph type="pic" sz="quarter" idx="21"/>
          </p:nvPr>
        </p:nvSpPr>
        <p:spPr>
          <a:xfrm>
            <a:off x="3911600" y="2650490"/>
            <a:ext cx="4102100" cy="1828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8" name="Picture Placeholder 7"/>
          <p:cNvSpPr>
            <a:spLocks noGrp="1"/>
          </p:cNvSpPr>
          <p:nvPr>
            <p:ph type="pic" sz="quarter" idx="22"/>
          </p:nvPr>
        </p:nvSpPr>
        <p:spPr>
          <a:xfrm>
            <a:off x="8166100" y="2650490"/>
            <a:ext cx="3632200" cy="380111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Title Placeholder 1"/>
          <p:cNvSpPr>
            <a:spLocks noGrp="1"/>
          </p:cNvSpPr>
          <p:nvPr>
            <p:ph type="title" hasCustomPrompt="1"/>
          </p:nvPr>
        </p:nvSpPr>
        <p:spPr>
          <a:xfrm>
            <a:off x="816428" y="1016139"/>
            <a:ext cx="2574471" cy="1930261"/>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675338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Rectangle 3"/>
          <p:cNvSpPr/>
          <p:nvPr userDrawn="1"/>
        </p:nvSpPr>
        <p:spPr>
          <a:xfrm>
            <a:off x="7442200" y="0"/>
            <a:ext cx="4749801"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7"/>
          <p:cNvSpPr>
            <a:spLocks noGrp="1"/>
          </p:cNvSpPr>
          <p:nvPr>
            <p:ph type="pic" sz="quarter" idx="10"/>
          </p:nvPr>
        </p:nvSpPr>
        <p:spPr>
          <a:xfrm>
            <a:off x="0" y="0"/>
            <a:ext cx="74422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7" name="Title Placeholder 1"/>
          <p:cNvSpPr>
            <a:spLocks noGrp="1"/>
          </p:cNvSpPr>
          <p:nvPr>
            <p:ph type="title" hasCustomPrompt="1"/>
          </p:nvPr>
        </p:nvSpPr>
        <p:spPr>
          <a:xfrm>
            <a:off x="6961412" y="2554054"/>
            <a:ext cx="4314664" cy="1239157"/>
          </a:xfrm>
          <a:prstGeom prst="rect">
            <a:avLst/>
          </a:prstGeom>
        </p:spPr>
        <p:txBody>
          <a:bodyPr vert="horz" lIns="91440" tIns="45720" rIns="91440" bIns="45720" rtlCol="0" anchor="t">
            <a:normAutofit/>
          </a:bodyPr>
          <a:lstStyle>
            <a:lvl1pP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244956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7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850608" y="1064298"/>
            <a:ext cx="4635792" cy="1792655"/>
          </a:xfrm>
          <a:prstGeom prst="rect">
            <a:avLst/>
          </a:prstGeom>
        </p:spPr>
        <p:txBody>
          <a:bodyPr vert="horz" lIns="91440" tIns="45720" rIns="91440" bIns="45720" rtlCol="0" anchor="t">
            <a:normAutofit/>
          </a:bodyPr>
          <a:lstStyle>
            <a:lvl1pPr algn="l">
              <a:defRPr sz="45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1263763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8_Custom Layou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850608" y="4201199"/>
            <a:ext cx="4635792" cy="1463002"/>
          </a:xfrm>
          <a:prstGeom prst="rect">
            <a:avLst/>
          </a:prstGeom>
        </p:spPr>
        <p:txBody>
          <a:bodyPr vert="horz" lIns="91440" tIns="45720" rIns="91440" bIns="45720" rtlCol="0" anchor="t">
            <a:normAutofit/>
          </a:bodyPr>
          <a:lstStyle>
            <a:lvl1pPr algn="l">
              <a:defRPr sz="45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81449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9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1993900" y="1013499"/>
            <a:ext cx="8204200" cy="789901"/>
          </a:xfrm>
          <a:prstGeom prst="rect">
            <a:avLst/>
          </a:prstGeom>
        </p:spPr>
        <p:txBody>
          <a:bodyPr vert="horz" lIns="91440" tIns="45720" rIns="91440" bIns="45720" rtlCol="0" anchor="t">
            <a:normAutofit/>
          </a:bodyPr>
          <a:lstStyle>
            <a:lvl1pPr algn="ctr">
              <a:defRPr sz="45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9712552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2_Custom Layou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850608" y="2943898"/>
            <a:ext cx="3286368" cy="1792655"/>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7394259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5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797630" y="1041401"/>
            <a:ext cx="6596742" cy="776513"/>
          </a:xfrm>
          <a:prstGeom prst="rect">
            <a:avLst/>
          </a:prstGeom>
        </p:spPr>
        <p:txBody>
          <a:bodyPr vert="horz" lIns="91440" tIns="45720" rIns="91440" bIns="45720" rtlCol="0" anchor="t">
            <a:normAutofit/>
          </a:bodyPr>
          <a:lstStyle>
            <a:lvl1pPr algn="ctr">
              <a:defRPr sz="33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8746964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6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850608" y="842956"/>
            <a:ext cx="6235992" cy="691930"/>
          </a:xfrm>
          <a:prstGeom prst="rect">
            <a:avLst/>
          </a:prstGeom>
        </p:spPr>
        <p:txBody>
          <a:bodyPr vert="horz" lIns="91440" tIns="45720" rIns="91440" bIns="45720" rtlCol="0" anchor="t">
            <a:norm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5881376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3_Custom Layout">
    <p:spTree>
      <p:nvGrpSpPr>
        <p:cNvPr id="1" name=""/>
        <p:cNvGrpSpPr/>
        <p:nvPr/>
      </p:nvGrpSpPr>
      <p:grpSpPr>
        <a:xfrm>
          <a:off x="0" y="0"/>
          <a:ext cx="0" cy="0"/>
          <a:chOff x="0" y="0"/>
          <a:chExt cx="0" cy="0"/>
        </a:xfrm>
      </p:grpSpPr>
      <p:sp>
        <p:nvSpPr>
          <p:cNvPr id="29" name="Picture Placeholder 28"/>
          <p:cNvSpPr>
            <a:spLocks noGrp="1"/>
          </p:cNvSpPr>
          <p:nvPr>
            <p:ph type="pic" sz="quarter" idx="10"/>
          </p:nvPr>
        </p:nvSpPr>
        <p:spPr>
          <a:xfrm>
            <a:off x="7678737" y="1724025"/>
            <a:ext cx="2346325" cy="3413125"/>
          </a:xfrm>
          <a:custGeom>
            <a:avLst/>
            <a:gdLst>
              <a:gd name="connsiteX0" fmla="*/ 1275505 w 2346325"/>
              <a:gd name="connsiteY0" fmla="*/ 0 h 3413125"/>
              <a:gd name="connsiteX1" fmla="*/ 1577144 w 2346325"/>
              <a:gd name="connsiteY1" fmla="*/ 23643 h 3413125"/>
              <a:gd name="connsiteX2" fmla="*/ 1852929 w 2346325"/>
              <a:gd name="connsiteY2" fmla="*/ 96720 h 3413125"/>
              <a:gd name="connsiteX3" fmla="*/ 2098550 w 2346325"/>
              <a:gd name="connsiteY3" fmla="*/ 208484 h 3413125"/>
              <a:gd name="connsiteX4" fmla="*/ 2301079 w 2346325"/>
              <a:gd name="connsiteY4" fmla="*/ 356787 h 3413125"/>
              <a:gd name="connsiteX5" fmla="*/ 2107168 w 2346325"/>
              <a:gd name="connsiteY5" fmla="*/ 715725 h 3413125"/>
              <a:gd name="connsiteX6" fmla="*/ 2036067 w 2346325"/>
              <a:gd name="connsiteY6" fmla="*/ 797399 h 3413125"/>
              <a:gd name="connsiteX7" fmla="*/ 1936957 w 2346325"/>
              <a:gd name="connsiteY7" fmla="*/ 825340 h 3413125"/>
              <a:gd name="connsiteX8" fmla="*/ 1824920 w 2346325"/>
              <a:gd name="connsiteY8" fmla="*/ 793100 h 3413125"/>
              <a:gd name="connsiteX9" fmla="*/ 1687027 w 2346325"/>
              <a:gd name="connsiteY9" fmla="*/ 717874 h 3413125"/>
              <a:gd name="connsiteX10" fmla="*/ 1510353 w 2346325"/>
              <a:gd name="connsiteY10" fmla="*/ 642648 h 3413125"/>
              <a:gd name="connsiteX11" fmla="*/ 1286278 w 2346325"/>
              <a:gd name="connsiteY11" fmla="*/ 610408 h 3413125"/>
              <a:gd name="connsiteX12" fmla="*/ 960938 w 2346325"/>
              <a:gd name="connsiteY12" fmla="*/ 702829 h 3413125"/>
              <a:gd name="connsiteX13" fmla="*/ 853209 w 2346325"/>
              <a:gd name="connsiteY13" fmla="*/ 954300 h 3413125"/>
              <a:gd name="connsiteX14" fmla="*/ 917846 w 2346325"/>
              <a:gd name="connsiteY14" fmla="*/ 1121947 h 3413125"/>
              <a:gd name="connsiteX15" fmla="*/ 1085903 w 2346325"/>
              <a:gd name="connsiteY15" fmla="*/ 1235861 h 3413125"/>
              <a:gd name="connsiteX16" fmla="*/ 1325060 w 2346325"/>
              <a:gd name="connsiteY16" fmla="*/ 1323983 h 3413125"/>
              <a:gd name="connsiteX17" fmla="*/ 1600845 w 2346325"/>
              <a:gd name="connsiteY17" fmla="*/ 1414255 h 3413125"/>
              <a:gd name="connsiteX18" fmla="*/ 1874475 w 2346325"/>
              <a:gd name="connsiteY18" fmla="*/ 1528169 h 3413125"/>
              <a:gd name="connsiteX19" fmla="*/ 2113632 w 2346325"/>
              <a:gd name="connsiteY19" fmla="*/ 1697965 h 3413125"/>
              <a:gd name="connsiteX20" fmla="*/ 2281688 w 2346325"/>
              <a:gd name="connsiteY20" fmla="*/ 1949436 h 3413125"/>
              <a:gd name="connsiteX21" fmla="*/ 2346325 w 2346325"/>
              <a:gd name="connsiteY21" fmla="*/ 2306224 h 3413125"/>
              <a:gd name="connsiteX22" fmla="*/ 2266606 w 2346325"/>
              <a:gd name="connsiteY22" fmla="*/ 2738238 h 3413125"/>
              <a:gd name="connsiteX23" fmla="*/ 2033913 w 2346325"/>
              <a:gd name="connsiteY23" fmla="*/ 3090727 h 3413125"/>
              <a:gd name="connsiteX24" fmla="*/ 1656863 w 2346325"/>
              <a:gd name="connsiteY24" fmla="*/ 3327152 h 3413125"/>
              <a:gd name="connsiteX25" fmla="*/ 1148385 w 2346325"/>
              <a:gd name="connsiteY25" fmla="*/ 3413125 h 3413125"/>
              <a:gd name="connsiteX26" fmla="*/ 829509 w 2346325"/>
              <a:gd name="connsiteY26" fmla="*/ 3380885 h 3413125"/>
              <a:gd name="connsiteX27" fmla="*/ 517097 w 2346325"/>
              <a:gd name="connsiteY27" fmla="*/ 3290614 h 3413125"/>
              <a:gd name="connsiteX28" fmla="*/ 230539 w 2346325"/>
              <a:gd name="connsiteY28" fmla="*/ 3150908 h 3413125"/>
              <a:gd name="connsiteX29" fmla="*/ 0 w 2346325"/>
              <a:gd name="connsiteY29" fmla="*/ 2972514 h 3413125"/>
              <a:gd name="connsiteX30" fmla="*/ 228384 w 2346325"/>
              <a:gd name="connsiteY30" fmla="*/ 2611428 h 3413125"/>
              <a:gd name="connsiteX31" fmla="*/ 299485 w 2346325"/>
              <a:gd name="connsiteY31" fmla="*/ 2544799 h 3413125"/>
              <a:gd name="connsiteX32" fmla="*/ 398595 w 2346325"/>
              <a:gd name="connsiteY32" fmla="*/ 2519007 h 3413125"/>
              <a:gd name="connsiteX33" fmla="*/ 538642 w 2346325"/>
              <a:gd name="connsiteY33" fmla="*/ 2561993 h 3413125"/>
              <a:gd name="connsiteX34" fmla="*/ 695926 w 2346325"/>
              <a:gd name="connsiteY34" fmla="*/ 2658713 h 3413125"/>
              <a:gd name="connsiteX35" fmla="*/ 900610 w 2346325"/>
              <a:gd name="connsiteY35" fmla="*/ 2755432 h 3413125"/>
              <a:gd name="connsiteX36" fmla="*/ 1169931 w 2346325"/>
              <a:gd name="connsiteY36" fmla="*/ 2798419 h 3413125"/>
              <a:gd name="connsiteX37" fmla="*/ 1499580 w 2346325"/>
              <a:gd name="connsiteY37" fmla="*/ 2705998 h 3413125"/>
              <a:gd name="connsiteX38" fmla="*/ 1615926 w 2346325"/>
              <a:gd name="connsiteY38" fmla="*/ 2411541 h 3413125"/>
              <a:gd name="connsiteX39" fmla="*/ 1551289 w 2346325"/>
              <a:gd name="connsiteY39" fmla="*/ 2220251 h 3413125"/>
              <a:gd name="connsiteX40" fmla="*/ 1383233 w 2346325"/>
              <a:gd name="connsiteY40" fmla="*/ 2099889 h 3413125"/>
              <a:gd name="connsiteX41" fmla="*/ 1146231 w 2346325"/>
              <a:gd name="connsiteY41" fmla="*/ 2013916 h 3413125"/>
              <a:gd name="connsiteX42" fmla="*/ 872600 w 2346325"/>
              <a:gd name="connsiteY42" fmla="*/ 1934391 h 3413125"/>
              <a:gd name="connsiteX43" fmla="*/ 598970 w 2346325"/>
              <a:gd name="connsiteY43" fmla="*/ 1822626 h 3413125"/>
              <a:gd name="connsiteX44" fmla="*/ 361968 w 2346325"/>
              <a:gd name="connsiteY44" fmla="*/ 1650680 h 3413125"/>
              <a:gd name="connsiteX45" fmla="*/ 191757 w 2346325"/>
              <a:gd name="connsiteY45" fmla="*/ 1386314 h 3413125"/>
              <a:gd name="connsiteX46" fmla="*/ 127119 w 2346325"/>
              <a:gd name="connsiteY46" fmla="*/ 992987 h 3413125"/>
              <a:gd name="connsiteX47" fmla="*/ 204684 w 2346325"/>
              <a:gd name="connsiteY47" fmla="*/ 625453 h 3413125"/>
              <a:gd name="connsiteX48" fmla="*/ 426605 w 2346325"/>
              <a:gd name="connsiteY48" fmla="*/ 307353 h 3413125"/>
              <a:gd name="connsiteX49" fmla="*/ 786418 w 2346325"/>
              <a:gd name="connsiteY49" fmla="*/ 83824 h 3413125"/>
              <a:gd name="connsiteX50" fmla="*/ 1275505 w 2346325"/>
              <a:gd name="connsiteY50" fmla="*/ 0 h 341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46325" h="3413125">
                <a:moveTo>
                  <a:pt x="1275505" y="0"/>
                </a:moveTo>
                <a:cubicBezTo>
                  <a:pt x="1378924" y="0"/>
                  <a:pt x="1478034" y="8597"/>
                  <a:pt x="1577144" y="23643"/>
                </a:cubicBezTo>
                <a:cubicBezTo>
                  <a:pt x="1674100" y="40837"/>
                  <a:pt x="1764592" y="64480"/>
                  <a:pt x="1852929" y="96720"/>
                </a:cubicBezTo>
                <a:cubicBezTo>
                  <a:pt x="1941266" y="126810"/>
                  <a:pt x="2020985" y="165498"/>
                  <a:pt x="2098550" y="208484"/>
                </a:cubicBezTo>
                <a:cubicBezTo>
                  <a:pt x="2173960" y="251471"/>
                  <a:pt x="2240751" y="300905"/>
                  <a:pt x="2301079" y="356787"/>
                </a:cubicBezTo>
                <a:lnTo>
                  <a:pt x="2107168" y="715725"/>
                </a:lnTo>
                <a:cubicBezTo>
                  <a:pt x="2085622" y="752263"/>
                  <a:pt x="2059768" y="780204"/>
                  <a:pt x="2036067" y="797399"/>
                </a:cubicBezTo>
                <a:cubicBezTo>
                  <a:pt x="2010213" y="816743"/>
                  <a:pt x="1977894" y="825340"/>
                  <a:pt x="1936957" y="825340"/>
                </a:cubicBezTo>
                <a:cubicBezTo>
                  <a:pt x="1902484" y="825340"/>
                  <a:pt x="1863702" y="814594"/>
                  <a:pt x="1824920" y="793100"/>
                </a:cubicBezTo>
                <a:cubicBezTo>
                  <a:pt x="1783983" y="769458"/>
                  <a:pt x="1736582" y="745815"/>
                  <a:pt x="1687027" y="717874"/>
                </a:cubicBezTo>
                <a:cubicBezTo>
                  <a:pt x="1635318" y="689933"/>
                  <a:pt x="1577144" y="666290"/>
                  <a:pt x="1510353" y="642648"/>
                </a:cubicBezTo>
                <a:cubicBezTo>
                  <a:pt x="1445716" y="621155"/>
                  <a:pt x="1370306" y="610408"/>
                  <a:pt x="1286278" y="610408"/>
                </a:cubicBezTo>
                <a:cubicBezTo>
                  <a:pt x="1139767" y="610408"/>
                  <a:pt x="1032038" y="640498"/>
                  <a:pt x="960938" y="702829"/>
                </a:cubicBezTo>
                <a:cubicBezTo>
                  <a:pt x="889837" y="765159"/>
                  <a:pt x="853209" y="848983"/>
                  <a:pt x="853209" y="954300"/>
                </a:cubicBezTo>
                <a:cubicBezTo>
                  <a:pt x="853209" y="1020929"/>
                  <a:pt x="874755" y="1076811"/>
                  <a:pt x="917846" y="1121947"/>
                </a:cubicBezTo>
                <a:cubicBezTo>
                  <a:pt x="960938" y="1164933"/>
                  <a:pt x="1016956" y="1203621"/>
                  <a:pt x="1085903" y="1235861"/>
                </a:cubicBezTo>
                <a:cubicBezTo>
                  <a:pt x="1157003" y="1268101"/>
                  <a:pt x="1236722" y="1298191"/>
                  <a:pt x="1325060" y="1323983"/>
                </a:cubicBezTo>
                <a:cubicBezTo>
                  <a:pt x="1415552" y="1349775"/>
                  <a:pt x="1506044" y="1379866"/>
                  <a:pt x="1600845" y="1414255"/>
                </a:cubicBezTo>
                <a:cubicBezTo>
                  <a:pt x="1693491" y="1446495"/>
                  <a:pt x="1786137" y="1485182"/>
                  <a:pt x="1874475" y="1528169"/>
                </a:cubicBezTo>
                <a:cubicBezTo>
                  <a:pt x="1964967" y="1573305"/>
                  <a:pt x="2044686" y="1629187"/>
                  <a:pt x="2113632" y="1697965"/>
                </a:cubicBezTo>
                <a:cubicBezTo>
                  <a:pt x="2182578" y="1766744"/>
                  <a:pt x="2238597" y="1850567"/>
                  <a:pt x="2281688" y="1949436"/>
                </a:cubicBezTo>
                <a:cubicBezTo>
                  <a:pt x="2324779" y="2048305"/>
                  <a:pt x="2346325" y="2166518"/>
                  <a:pt x="2346325" y="2306224"/>
                </a:cubicBezTo>
                <a:cubicBezTo>
                  <a:pt x="2346325" y="2460975"/>
                  <a:pt x="2320470" y="2604980"/>
                  <a:pt x="2266606" y="2738238"/>
                </a:cubicBezTo>
                <a:cubicBezTo>
                  <a:pt x="2212742" y="2873645"/>
                  <a:pt x="2135177" y="2989708"/>
                  <a:pt x="2033913" y="3090727"/>
                </a:cubicBezTo>
                <a:cubicBezTo>
                  <a:pt x="1930493" y="3189596"/>
                  <a:pt x="1805529" y="3269120"/>
                  <a:pt x="1656863" y="3327152"/>
                </a:cubicBezTo>
                <a:cubicBezTo>
                  <a:pt x="1508198" y="3383035"/>
                  <a:pt x="1337987" y="3413125"/>
                  <a:pt x="1148385" y="3413125"/>
                </a:cubicBezTo>
                <a:cubicBezTo>
                  <a:pt x="1042811" y="3413125"/>
                  <a:pt x="937237" y="3402379"/>
                  <a:pt x="829509" y="3380885"/>
                </a:cubicBezTo>
                <a:cubicBezTo>
                  <a:pt x="721781" y="3359392"/>
                  <a:pt x="616207" y="3329302"/>
                  <a:pt x="517097" y="3290614"/>
                </a:cubicBezTo>
                <a:cubicBezTo>
                  <a:pt x="415832" y="3251926"/>
                  <a:pt x="321031" y="3204641"/>
                  <a:pt x="230539" y="3150908"/>
                </a:cubicBezTo>
                <a:cubicBezTo>
                  <a:pt x="142201" y="3097175"/>
                  <a:pt x="64637" y="3039143"/>
                  <a:pt x="0" y="2972514"/>
                </a:cubicBezTo>
                <a:cubicBezTo>
                  <a:pt x="228384" y="2611428"/>
                  <a:pt x="228384" y="2611428"/>
                  <a:pt x="228384" y="2611428"/>
                </a:cubicBezTo>
                <a:cubicBezTo>
                  <a:pt x="245621" y="2583486"/>
                  <a:pt x="269321" y="2559844"/>
                  <a:pt x="299485" y="2544799"/>
                </a:cubicBezTo>
                <a:cubicBezTo>
                  <a:pt x="331804" y="2527604"/>
                  <a:pt x="364122" y="2519007"/>
                  <a:pt x="398595" y="2519007"/>
                </a:cubicBezTo>
                <a:cubicBezTo>
                  <a:pt x="443841" y="2519007"/>
                  <a:pt x="491242" y="2534052"/>
                  <a:pt x="538642" y="2561993"/>
                </a:cubicBezTo>
                <a:cubicBezTo>
                  <a:pt x="583888" y="2592084"/>
                  <a:pt x="637752" y="2624324"/>
                  <a:pt x="695926" y="2658713"/>
                </a:cubicBezTo>
                <a:cubicBezTo>
                  <a:pt x="756254" y="2693102"/>
                  <a:pt x="823045" y="2725342"/>
                  <a:pt x="900610" y="2755432"/>
                </a:cubicBezTo>
                <a:cubicBezTo>
                  <a:pt x="976020" y="2783373"/>
                  <a:pt x="1066512" y="2798419"/>
                  <a:pt x="1169931" y="2798419"/>
                </a:cubicBezTo>
                <a:cubicBezTo>
                  <a:pt x="1312132" y="2798419"/>
                  <a:pt x="1422015" y="2768328"/>
                  <a:pt x="1499580" y="2705998"/>
                </a:cubicBezTo>
                <a:cubicBezTo>
                  <a:pt x="1577144" y="2643667"/>
                  <a:pt x="1615926" y="2544799"/>
                  <a:pt x="1615926" y="2411541"/>
                </a:cubicBezTo>
                <a:cubicBezTo>
                  <a:pt x="1615926" y="2334165"/>
                  <a:pt x="1594381" y="2269685"/>
                  <a:pt x="1551289" y="2220251"/>
                </a:cubicBezTo>
                <a:cubicBezTo>
                  <a:pt x="1508198" y="2172966"/>
                  <a:pt x="1452179" y="2132129"/>
                  <a:pt x="1383233" y="2099889"/>
                </a:cubicBezTo>
                <a:cubicBezTo>
                  <a:pt x="1314287" y="2067649"/>
                  <a:pt x="1234568" y="2039708"/>
                  <a:pt x="1146231" y="2013916"/>
                </a:cubicBezTo>
                <a:cubicBezTo>
                  <a:pt x="1055739" y="1990273"/>
                  <a:pt x="965247" y="1962332"/>
                  <a:pt x="872600" y="1934391"/>
                </a:cubicBezTo>
                <a:cubicBezTo>
                  <a:pt x="777799" y="1904300"/>
                  <a:pt x="687307" y="1867762"/>
                  <a:pt x="598970" y="1822626"/>
                </a:cubicBezTo>
                <a:cubicBezTo>
                  <a:pt x="510633" y="1779640"/>
                  <a:pt x="430914" y="1721608"/>
                  <a:pt x="361968" y="1650680"/>
                </a:cubicBezTo>
                <a:cubicBezTo>
                  <a:pt x="290867" y="1579753"/>
                  <a:pt x="234848" y="1491630"/>
                  <a:pt x="191757" y="1386314"/>
                </a:cubicBezTo>
                <a:cubicBezTo>
                  <a:pt x="148665" y="1278847"/>
                  <a:pt x="127119" y="1147739"/>
                  <a:pt x="127119" y="992987"/>
                </a:cubicBezTo>
                <a:cubicBezTo>
                  <a:pt x="127119" y="868327"/>
                  <a:pt x="152974" y="745815"/>
                  <a:pt x="204684" y="625453"/>
                </a:cubicBezTo>
                <a:cubicBezTo>
                  <a:pt x="254239" y="507240"/>
                  <a:pt x="327494" y="401923"/>
                  <a:pt x="426605" y="307353"/>
                </a:cubicBezTo>
                <a:cubicBezTo>
                  <a:pt x="523560" y="214932"/>
                  <a:pt x="644216" y="139706"/>
                  <a:pt x="786418" y="83824"/>
                </a:cubicBezTo>
                <a:cubicBezTo>
                  <a:pt x="928619" y="27941"/>
                  <a:pt x="1092366" y="0"/>
                  <a:pt x="1275505" y="0"/>
                </a:cubicBezTo>
                <a:close/>
              </a:path>
            </a:pathLst>
          </a:custGeom>
          <a:solidFill>
            <a:schemeClr val="bg2"/>
          </a:solidFill>
        </p:spPr>
        <p:txBody>
          <a:bodyPr wrap="square" anchor="ctr">
            <a:noAutofit/>
          </a:bodyPr>
          <a:lstStyle>
            <a:lvl1pPr marL="0" indent="0" algn="ctr">
              <a:buNone/>
              <a:defRPr sz="1500"/>
            </a:lvl1pPr>
          </a:lstStyle>
          <a:p>
            <a:endParaRPr lang="en-US"/>
          </a:p>
        </p:txBody>
      </p:sp>
      <p:sp>
        <p:nvSpPr>
          <p:cNvPr id="4" name="Title Placeholder 1"/>
          <p:cNvSpPr>
            <a:spLocks noGrp="1"/>
          </p:cNvSpPr>
          <p:nvPr>
            <p:ph type="title" hasCustomPrompt="1"/>
          </p:nvPr>
        </p:nvSpPr>
        <p:spPr>
          <a:xfrm>
            <a:off x="1816100" y="1989137"/>
            <a:ext cx="5041900" cy="146367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1369573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1_Custom Layout">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1654175" y="1720850"/>
            <a:ext cx="4870450" cy="3340100"/>
          </a:xfrm>
          <a:custGeom>
            <a:avLst/>
            <a:gdLst>
              <a:gd name="connsiteX0" fmla="*/ 0 w 4870450"/>
              <a:gd name="connsiteY0" fmla="*/ 0 h 3340100"/>
              <a:gd name="connsiteX1" fmla="*/ 650254 w 4870450"/>
              <a:gd name="connsiteY1" fmla="*/ 0 h 3340100"/>
              <a:gd name="connsiteX2" fmla="*/ 820354 w 4870450"/>
              <a:gd name="connsiteY2" fmla="*/ 47286 h 3340100"/>
              <a:gd name="connsiteX3" fmla="*/ 908634 w 4870450"/>
              <a:gd name="connsiteY3" fmla="*/ 167650 h 3340100"/>
              <a:gd name="connsiteX4" fmla="*/ 1367257 w 4870450"/>
              <a:gd name="connsiteY4" fmla="*/ 1908628 h 3340100"/>
              <a:gd name="connsiteX5" fmla="*/ 1412474 w 4870450"/>
              <a:gd name="connsiteY5" fmla="*/ 2091324 h 3340100"/>
              <a:gd name="connsiteX6" fmla="*/ 1446924 w 4870450"/>
              <a:gd name="connsiteY6" fmla="*/ 2291214 h 3340100"/>
              <a:gd name="connsiteX7" fmla="*/ 1498600 w 4870450"/>
              <a:gd name="connsiteY7" fmla="*/ 2089174 h 3340100"/>
              <a:gd name="connsiteX8" fmla="*/ 1550276 w 4870450"/>
              <a:gd name="connsiteY8" fmla="*/ 1908628 h 3340100"/>
              <a:gd name="connsiteX9" fmla="*/ 2092873 w 4870450"/>
              <a:gd name="connsiteY9" fmla="*/ 167650 h 3340100"/>
              <a:gd name="connsiteX10" fmla="*/ 2181152 w 4870450"/>
              <a:gd name="connsiteY10" fmla="*/ 51585 h 3340100"/>
              <a:gd name="connsiteX11" fmla="*/ 2344792 w 4870450"/>
              <a:gd name="connsiteY11" fmla="*/ 0 h 3340100"/>
              <a:gd name="connsiteX12" fmla="*/ 2575181 w 4870450"/>
              <a:gd name="connsiteY12" fmla="*/ 0 h 3340100"/>
              <a:gd name="connsiteX13" fmla="*/ 2740974 w 4870450"/>
              <a:gd name="connsiteY13" fmla="*/ 45136 h 3340100"/>
              <a:gd name="connsiteX14" fmla="*/ 2831407 w 4870450"/>
              <a:gd name="connsiteY14" fmla="*/ 167650 h 3340100"/>
              <a:gd name="connsiteX15" fmla="*/ 3369697 w 4870450"/>
              <a:gd name="connsiteY15" fmla="*/ 1908628 h 3340100"/>
              <a:gd name="connsiteX16" fmla="*/ 3421373 w 4870450"/>
              <a:gd name="connsiteY16" fmla="*/ 2080577 h 3340100"/>
              <a:gd name="connsiteX17" fmla="*/ 3470896 w 4870450"/>
              <a:gd name="connsiteY17" fmla="*/ 2274019 h 3340100"/>
              <a:gd name="connsiteX18" fmla="*/ 3507499 w 4870450"/>
              <a:gd name="connsiteY18" fmla="*/ 2080577 h 3340100"/>
              <a:gd name="connsiteX19" fmla="*/ 3548409 w 4870450"/>
              <a:gd name="connsiteY19" fmla="*/ 1908628 h 3340100"/>
              <a:gd name="connsiteX20" fmla="*/ 4007033 w 4870450"/>
              <a:gd name="connsiteY20" fmla="*/ 167650 h 3340100"/>
              <a:gd name="connsiteX21" fmla="*/ 4095312 w 4870450"/>
              <a:gd name="connsiteY21" fmla="*/ 51585 h 3340100"/>
              <a:gd name="connsiteX22" fmla="*/ 4258953 w 4870450"/>
              <a:gd name="connsiteY22" fmla="*/ 0 h 3340100"/>
              <a:gd name="connsiteX23" fmla="*/ 4870450 w 4870450"/>
              <a:gd name="connsiteY23" fmla="*/ 0 h 3340100"/>
              <a:gd name="connsiteX24" fmla="*/ 3836933 w 4870450"/>
              <a:gd name="connsiteY24" fmla="*/ 3340100 h 3340100"/>
              <a:gd name="connsiteX25" fmla="*/ 3135002 w 4870450"/>
              <a:gd name="connsiteY25" fmla="*/ 3340100 h 3340100"/>
              <a:gd name="connsiteX26" fmla="*/ 2506279 w 4870450"/>
              <a:gd name="connsiteY26" fmla="*/ 1270270 h 3340100"/>
              <a:gd name="connsiteX27" fmla="*/ 2471829 w 4870450"/>
              <a:gd name="connsiteY27" fmla="*/ 1164951 h 3340100"/>
              <a:gd name="connsiteX28" fmla="*/ 2439531 w 4870450"/>
              <a:gd name="connsiteY28" fmla="*/ 1042438 h 3340100"/>
              <a:gd name="connsiteX29" fmla="*/ 2405081 w 4870450"/>
              <a:gd name="connsiteY29" fmla="*/ 1164951 h 3340100"/>
              <a:gd name="connsiteX30" fmla="*/ 2372783 w 4870450"/>
              <a:gd name="connsiteY30" fmla="*/ 1270270 h 3340100"/>
              <a:gd name="connsiteX31" fmla="*/ 1735448 w 4870450"/>
              <a:gd name="connsiteY31" fmla="*/ 3340100 h 3340100"/>
              <a:gd name="connsiteX32" fmla="*/ 1031364 w 4870450"/>
              <a:gd name="connsiteY32" fmla="*/ 3340100 h 334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0450" h="3340100">
                <a:moveTo>
                  <a:pt x="0" y="0"/>
                </a:moveTo>
                <a:cubicBezTo>
                  <a:pt x="650254" y="0"/>
                  <a:pt x="650254" y="0"/>
                  <a:pt x="650254" y="0"/>
                </a:cubicBezTo>
                <a:cubicBezTo>
                  <a:pt x="719156" y="0"/>
                  <a:pt x="775138" y="15045"/>
                  <a:pt x="820354" y="47286"/>
                </a:cubicBezTo>
                <a:cubicBezTo>
                  <a:pt x="865570" y="77377"/>
                  <a:pt x="893562" y="118215"/>
                  <a:pt x="908634" y="167650"/>
                </a:cubicBezTo>
                <a:cubicBezTo>
                  <a:pt x="1367257" y="1908628"/>
                  <a:pt x="1367257" y="1908628"/>
                  <a:pt x="1367257" y="1908628"/>
                </a:cubicBezTo>
                <a:cubicBezTo>
                  <a:pt x="1382329" y="1966661"/>
                  <a:pt x="1397402" y="2026843"/>
                  <a:pt x="1412474" y="2091324"/>
                </a:cubicBezTo>
                <a:cubicBezTo>
                  <a:pt x="1429699" y="2153655"/>
                  <a:pt x="1440465" y="2222434"/>
                  <a:pt x="1446924" y="2291214"/>
                </a:cubicBezTo>
                <a:cubicBezTo>
                  <a:pt x="1461996" y="2220285"/>
                  <a:pt x="1479222" y="2153655"/>
                  <a:pt x="1498600" y="2089174"/>
                </a:cubicBezTo>
                <a:cubicBezTo>
                  <a:pt x="1515825" y="2026843"/>
                  <a:pt x="1535204" y="1966661"/>
                  <a:pt x="1550276" y="1908628"/>
                </a:cubicBezTo>
                <a:cubicBezTo>
                  <a:pt x="2092873" y="167650"/>
                  <a:pt x="2092873" y="167650"/>
                  <a:pt x="2092873" y="167650"/>
                </a:cubicBezTo>
                <a:cubicBezTo>
                  <a:pt x="2105792" y="124663"/>
                  <a:pt x="2135936" y="85974"/>
                  <a:pt x="2181152" y="51585"/>
                </a:cubicBezTo>
                <a:cubicBezTo>
                  <a:pt x="2226369" y="17195"/>
                  <a:pt x="2280198" y="0"/>
                  <a:pt x="2344792" y="0"/>
                </a:cubicBezTo>
                <a:cubicBezTo>
                  <a:pt x="2575181" y="0"/>
                  <a:pt x="2575181" y="0"/>
                  <a:pt x="2575181" y="0"/>
                </a:cubicBezTo>
                <a:cubicBezTo>
                  <a:pt x="2641929" y="0"/>
                  <a:pt x="2697911" y="15045"/>
                  <a:pt x="2740974" y="45136"/>
                </a:cubicBezTo>
                <a:cubicBezTo>
                  <a:pt x="2784037" y="75227"/>
                  <a:pt x="2814181" y="116065"/>
                  <a:pt x="2831407" y="167650"/>
                </a:cubicBezTo>
                <a:cubicBezTo>
                  <a:pt x="3369697" y="1908628"/>
                  <a:pt x="3369697" y="1908628"/>
                  <a:pt x="3369697" y="1908628"/>
                </a:cubicBezTo>
                <a:cubicBezTo>
                  <a:pt x="3386922" y="1962362"/>
                  <a:pt x="3404148" y="2020395"/>
                  <a:pt x="3421373" y="2080577"/>
                </a:cubicBezTo>
                <a:cubicBezTo>
                  <a:pt x="3440751" y="2140759"/>
                  <a:pt x="3455823" y="2205240"/>
                  <a:pt x="3470896" y="2274019"/>
                </a:cubicBezTo>
                <a:cubicBezTo>
                  <a:pt x="3481661" y="2207389"/>
                  <a:pt x="3494580" y="2142908"/>
                  <a:pt x="3507499" y="2080577"/>
                </a:cubicBezTo>
                <a:cubicBezTo>
                  <a:pt x="3520418" y="2020395"/>
                  <a:pt x="3533337" y="1962362"/>
                  <a:pt x="3548409" y="1908628"/>
                </a:cubicBezTo>
                <a:cubicBezTo>
                  <a:pt x="4007033" y="167650"/>
                  <a:pt x="4007033" y="167650"/>
                  <a:pt x="4007033" y="167650"/>
                </a:cubicBezTo>
                <a:cubicBezTo>
                  <a:pt x="4019952" y="124663"/>
                  <a:pt x="4047943" y="83825"/>
                  <a:pt x="4095312" y="51585"/>
                </a:cubicBezTo>
                <a:cubicBezTo>
                  <a:pt x="4140529" y="17195"/>
                  <a:pt x="4196511" y="0"/>
                  <a:pt x="4258953" y="0"/>
                </a:cubicBezTo>
                <a:cubicBezTo>
                  <a:pt x="4870450" y="0"/>
                  <a:pt x="4870450" y="0"/>
                  <a:pt x="4870450" y="0"/>
                </a:cubicBezTo>
                <a:cubicBezTo>
                  <a:pt x="3836933" y="3340100"/>
                  <a:pt x="3836933" y="3340100"/>
                  <a:pt x="3836933" y="3340100"/>
                </a:cubicBezTo>
                <a:cubicBezTo>
                  <a:pt x="3135002" y="3340100"/>
                  <a:pt x="3135002" y="3340100"/>
                  <a:pt x="3135002" y="3340100"/>
                </a:cubicBezTo>
                <a:cubicBezTo>
                  <a:pt x="2506279" y="1270270"/>
                  <a:pt x="2506279" y="1270270"/>
                  <a:pt x="2506279" y="1270270"/>
                </a:cubicBezTo>
                <a:cubicBezTo>
                  <a:pt x="2495514" y="1238029"/>
                  <a:pt x="2484748" y="1203639"/>
                  <a:pt x="2471829" y="1164951"/>
                </a:cubicBezTo>
                <a:cubicBezTo>
                  <a:pt x="2461063" y="1126263"/>
                  <a:pt x="2450297" y="1085425"/>
                  <a:pt x="2439531" y="1042438"/>
                </a:cubicBezTo>
                <a:cubicBezTo>
                  <a:pt x="2428766" y="1085425"/>
                  <a:pt x="2418000" y="1126263"/>
                  <a:pt x="2405081" y="1164951"/>
                </a:cubicBezTo>
                <a:cubicBezTo>
                  <a:pt x="2394315" y="1203639"/>
                  <a:pt x="2383549" y="1238029"/>
                  <a:pt x="2372783" y="1270270"/>
                </a:cubicBezTo>
                <a:cubicBezTo>
                  <a:pt x="1735448" y="3340100"/>
                  <a:pt x="1735448" y="3340100"/>
                  <a:pt x="1735448" y="3340100"/>
                </a:cubicBezTo>
                <a:cubicBezTo>
                  <a:pt x="1031364" y="3340100"/>
                  <a:pt x="1031364" y="3340100"/>
                  <a:pt x="1031364" y="3340100"/>
                </a:cubicBezTo>
                <a:close/>
              </a:path>
            </a:pathLst>
          </a:custGeom>
          <a:solidFill>
            <a:schemeClr val="bg2"/>
          </a:solidFill>
        </p:spPr>
        <p:txBody>
          <a:bodyPr wrap="square" anchor="ctr">
            <a:noAutofit/>
          </a:bodyPr>
          <a:lstStyle>
            <a:lvl1pPr marL="0" indent="0" algn="ctr">
              <a:buNone/>
              <a:defRPr sz="1500"/>
            </a:lvl1pPr>
          </a:lstStyle>
          <a:p>
            <a:endParaRPr lang="en-US"/>
          </a:p>
        </p:txBody>
      </p:sp>
      <p:sp>
        <p:nvSpPr>
          <p:cNvPr id="5" name="Title Placeholder 1"/>
          <p:cNvSpPr>
            <a:spLocks noGrp="1"/>
          </p:cNvSpPr>
          <p:nvPr>
            <p:ph type="title" hasCustomPrompt="1"/>
          </p:nvPr>
        </p:nvSpPr>
        <p:spPr>
          <a:xfrm>
            <a:off x="7150100" y="1989137"/>
            <a:ext cx="3454400" cy="1463675"/>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5406397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4_Custom Layout">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8" name="Ink 37"/>
              <p14:cNvContentPartPr/>
              <p14:nvPr userDrawn="1"/>
            </p14:nvContentPartPr>
            <p14:xfrm>
              <a:off x="1948569" y="1237763"/>
              <a:ext cx="15840" cy="9720"/>
            </p14:xfrm>
          </p:contentPart>
        </mc:Choice>
        <mc:Fallback xmlns="">
          <p:pic>
            <p:nvPicPr>
              <p:cNvPr id="38" name="Ink 37"/>
              <p:cNvPicPr/>
              <p:nvPr/>
            </p:nvPicPr>
            <p:blipFill>
              <a:blip r:embed="rId3"/>
              <a:stretch>
                <a:fillRect/>
              </a:stretch>
            </p:blipFill>
            <p:spPr>
              <a:xfrm>
                <a:off x="1939569" y="1228763"/>
                <a:ext cx="33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p14:cNvContentPartPr/>
              <p14:nvPr userDrawn="1"/>
            </p14:nvContentPartPr>
            <p14:xfrm>
              <a:off x="4859529" y="2583083"/>
              <a:ext cx="360" cy="360"/>
            </p14:xfrm>
          </p:contentPart>
        </mc:Choice>
        <mc:Fallback xmlns="">
          <p:pic>
            <p:nvPicPr>
              <p:cNvPr id="39" name="Ink 38"/>
              <p:cNvPicPr/>
              <p:nvPr/>
            </p:nvPicPr>
            <p:blipFill>
              <a:blip r:embed="rId5"/>
              <a:stretch>
                <a:fillRect/>
              </a:stretch>
            </p:blipFill>
            <p:spPr>
              <a:xfrm>
                <a:off x="4850529" y="2574083"/>
                <a:ext cx="18000" cy="18000"/>
              </a:xfrm>
              <a:prstGeom prst="rect">
                <a:avLst/>
              </a:prstGeom>
            </p:spPr>
          </p:pic>
        </mc:Fallback>
      </mc:AlternateContent>
      <p:sp>
        <p:nvSpPr>
          <p:cNvPr id="50" name="Picture Placeholder 49"/>
          <p:cNvSpPr>
            <a:spLocks noGrp="1"/>
          </p:cNvSpPr>
          <p:nvPr>
            <p:ph type="pic" sz="quarter" idx="10"/>
          </p:nvPr>
        </p:nvSpPr>
        <p:spPr>
          <a:xfrm>
            <a:off x="4357688" y="1138238"/>
            <a:ext cx="3476625" cy="3413125"/>
          </a:xfrm>
          <a:custGeom>
            <a:avLst/>
            <a:gdLst>
              <a:gd name="connsiteX0" fmla="*/ 1739962 w 3476625"/>
              <a:gd name="connsiteY0" fmla="*/ 639763 h 3413125"/>
              <a:gd name="connsiteX1" fmla="*/ 1336472 w 3476625"/>
              <a:gd name="connsiteY1" fmla="*/ 712910 h 3413125"/>
              <a:gd name="connsiteX2" fmla="*/ 1040868 w 3476625"/>
              <a:gd name="connsiteY2" fmla="*/ 923745 h 3413125"/>
              <a:gd name="connsiteX3" fmla="*/ 855306 w 3476625"/>
              <a:gd name="connsiteY3" fmla="*/ 1259359 h 3413125"/>
              <a:gd name="connsiteX4" fmla="*/ 790575 w 3476625"/>
              <a:gd name="connsiteY4" fmla="*/ 1704694 h 3413125"/>
              <a:gd name="connsiteX5" fmla="*/ 855306 w 3476625"/>
              <a:gd name="connsiteY5" fmla="*/ 2154331 h 3413125"/>
              <a:gd name="connsiteX6" fmla="*/ 1040868 w 3476625"/>
              <a:gd name="connsiteY6" fmla="*/ 2489946 h 3413125"/>
              <a:gd name="connsiteX7" fmla="*/ 1336472 w 3476625"/>
              <a:gd name="connsiteY7" fmla="*/ 2700781 h 3413125"/>
              <a:gd name="connsiteX8" fmla="*/ 1739962 w 3476625"/>
              <a:gd name="connsiteY8" fmla="*/ 2771776 h 3413125"/>
              <a:gd name="connsiteX9" fmla="*/ 2136978 w 3476625"/>
              <a:gd name="connsiteY9" fmla="*/ 2700781 h 3413125"/>
              <a:gd name="connsiteX10" fmla="*/ 2432582 w 3476625"/>
              <a:gd name="connsiteY10" fmla="*/ 2489946 h 3413125"/>
              <a:gd name="connsiteX11" fmla="*/ 2618144 w 3476625"/>
              <a:gd name="connsiteY11" fmla="*/ 2154331 h 3413125"/>
              <a:gd name="connsiteX12" fmla="*/ 2682875 w 3476625"/>
              <a:gd name="connsiteY12" fmla="*/ 1704694 h 3413125"/>
              <a:gd name="connsiteX13" fmla="*/ 2618144 w 3476625"/>
              <a:gd name="connsiteY13" fmla="*/ 1259359 h 3413125"/>
              <a:gd name="connsiteX14" fmla="*/ 2432582 w 3476625"/>
              <a:gd name="connsiteY14" fmla="*/ 923745 h 3413125"/>
              <a:gd name="connsiteX15" fmla="*/ 2136978 w 3476625"/>
              <a:gd name="connsiteY15" fmla="*/ 712910 h 3413125"/>
              <a:gd name="connsiteX16" fmla="*/ 1739962 w 3476625"/>
              <a:gd name="connsiteY16" fmla="*/ 639763 h 3413125"/>
              <a:gd name="connsiteX17" fmla="*/ 1742621 w 3476625"/>
              <a:gd name="connsiteY17" fmla="*/ 0 h 3413125"/>
              <a:gd name="connsiteX18" fmla="*/ 2451301 w 3476625"/>
              <a:gd name="connsiteY18" fmla="*/ 133258 h 3413125"/>
              <a:gd name="connsiteX19" fmla="*/ 3000582 w 3476625"/>
              <a:gd name="connsiteY19" fmla="*/ 494344 h 3413125"/>
              <a:gd name="connsiteX20" fmla="*/ 3351691 w 3476625"/>
              <a:gd name="connsiteY20" fmla="*/ 1033825 h 3413125"/>
              <a:gd name="connsiteX21" fmla="*/ 3476625 w 3476625"/>
              <a:gd name="connsiteY21" fmla="*/ 1704413 h 3413125"/>
              <a:gd name="connsiteX22" fmla="*/ 3351691 w 3476625"/>
              <a:gd name="connsiteY22" fmla="*/ 2379301 h 3413125"/>
              <a:gd name="connsiteX23" fmla="*/ 3000582 w 3476625"/>
              <a:gd name="connsiteY23" fmla="*/ 2920930 h 3413125"/>
              <a:gd name="connsiteX24" fmla="*/ 2451301 w 3476625"/>
              <a:gd name="connsiteY24" fmla="*/ 3282016 h 3413125"/>
              <a:gd name="connsiteX25" fmla="*/ 1742621 w 3476625"/>
              <a:gd name="connsiteY25" fmla="*/ 3413125 h 3413125"/>
              <a:gd name="connsiteX26" fmla="*/ 1029633 w 3476625"/>
              <a:gd name="connsiteY26" fmla="*/ 3282016 h 3413125"/>
              <a:gd name="connsiteX27" fmla="*/ 480351 w 3476625"/>
              <a:gd name="connsiteY27" fmla="*/ 2920930 h 3413125"/>
              <a:gd name="connsiteX28" fmla="*/ 127088 w 3476625"/>
              <a:gd name="connsiteY28" fmla="*/ 2379301 h 3413125"/>
              <a:gd name="connsiteX29" fmla="*/ 0 w 3476625"/>
              <a:gd name="connsiteY29" fmla="*/ 1704413 h 3413125"/>
              <a:gd name="connsiteX30" fmla="*/ 127088 w 3476625"/>
              <a:gd name="connsiteY30" fmla="*/ 1031675 h 3413125"/>
              <a:gd name="connsiteX31" fmla="*/ 480351 w 3476625"/>
              <a:gd name="connsiteY31" fmla="*/ 490046 h 3413125"/>
              <a:gd name="connsiteX32" fmla="*/ 1029633 w 3476625"/>
              <a:gd name="connsiteY32" fmla="*/ 131109 h 3413125"/>
              <a:gd name="connsiteX33" fmla="*/ 1742621 w 3476625"/>
              <a:gd name="connsiteY33" fmla="*/ 0 h 341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76625" h="3413125">
                <a:moveTo>
                  <a:pt x="1739962" y="639763"/>
                </a:moveTo>
                <a:cubicBezTo>
                  <a:pt x="1588923" y="639763"/>
                  <a:pt x="1455146" y="663428"/>
                  <a:pt x="1336472" y="712910"/>
                </a:cubicBezTo>
                <a:cubicBezTo>
                  <a:pt x="1219957" y="762392"/>
                  <a:pt x="1120703" y="831236"/>
                  <a:pt x="1040868" y="923745"/>
                </a:cubicBezTo>
                <a:cubicBezTo>
                  <a:pt x="961033" y="1016254"/>
                  <a:pt x="898460" y="1128125"/>
                  <a:pt x="855306" y="1259359"/>
                </a:cubicBezTo>
                <a:cubicBezTo>
                  <a:pt x="812152" y="1392745"/>
                  <a:pt x="790575" y="1541189"/>
                  <a:pt x="790575" y="1704694"/>
                </a:cubicBezTo>
                <a:cubicBezTo>
                  <a:pt x="790575" y="1872501"/>
                  <a:pt x="812152" y="2020946"/>
                  <a:pt x="855306" y="2154331"/>
                </a:cubicBezTo>
                <a:cubicBezTo>
                  <a:pt x="898460" y="2285565"/>
                  <a:pt x="961033" y="2397437"/>
                  <a:pt x="1040868" y="2489946"/>
                </a:cubicBezTo>
                <a:cubicBezTo>
                  <a:pt x="1120703" y="2582455"/>
                  <a:pt x="1219957" y="2651299"/>
                  <a:pt x="1336472" y="2700781"/>
                </a:cubicBezTo>
                <a:cubicBezTo>
                  <a:pt x="1455146" y="2748111"/>
                  <a:pt x="1588923" y="2771776"/>
                  <a:pt x="1739962" y="2771776"/>
                </a:cubicBezTo>
                <a:cubicBezTo>
                  <a:pt x="1886685" y="2771776"/>
                  <a:pt x="2020462" y="2748111"/>
                  <a:pt x="2136978" y="2700781"/>
                </a:cubicBezTo>
                <a:cubicBezTo>
                  <a:pt x="2253494" y="2651299"/>
                  <a:pt x="2352748" y="2582455"/>
                  <a:pt x="2432582" y="2489946"/>
                </a:cubicBezTo>
                <a:cubicBezTo>
                  <a:pt x="2512417" y="2397437"/>
                  <a:pt x="2574990" y="2285565"/>
                  <a:pt x="2618144" y="2154331"/>
                </a:cubicBezTo>
                <a:cubicBezTo>
                  <a:pt x="2661298" y="2020946"/>
                  <a:pt x="2682875" y="1872501"/>
                  <a:pt x="2682875" y="1704694"/>
                </a:cubicBezTo>
                <a:cubicBezTo>
                  <a:pt x="2682875" y="1541189"/>
                  <a:pt x="2661298" y="1392745"/>
                  <a:pt x="2618144" y="1259359"/>
                </a:cubicBezTo>
                <a:cubicBezTo>
                  <a:pt x="2574990" y="1128125"/>
                  <a:pt x="2512417" y="1016254"/>
                  <a:pt x="2432582" y="923745"/>
                </a:cubicBezTo>
                <a:cubicBezTo>
                  <a:pt x="2352748" y="831236"/>
                  <a:pt x="2253494" y="762392"/>
                  <a:pt x="2136978" y="712910"/>
                </a:cubicBezTo>
                <a:cubicBezTo>
                  <a:pt x="2020462" y="663428"/>
                  <a:pt x="1886685" y="639763"/>
                  <a:pt x="1739962" y="639763"/>
                </a:cubicBezTo>
                <a:close/>
                <a:moveTo>
                  <a:pt x="1742621" y="0"/>
                </a:moveTo>
                <a:cubicBezTo>
                  <a:pt x="2001106" y="0"/>
                  <a:pt x="2238051" y="45136"/>
                  <a:pt x="2451301" y="133258"/>
                </a:cubicBezTo>
                <a:cubicBezTo>
                  <a:pt x="2666705" y="219231"/>
                  <a:pt x="2847645" y="339593"/>
                  <a:pt x="3000582" y="494344"/>
                </a:cubicBezTo>
                <a:cubicBezTo>
                  <a:pt x="3151365" y="646946"/>
                  <a:pt x="3269837" y="825340"/>
                  <a:pt x="3351691" y="1033825"/>
                </a:cubicBezTo>
                <a:cubicBezTo>
                  <a:pt x="3435698" y="1242309"/>
                  <a:pt x="3476625" y="1465839"/>
                  <a:pt x="3476625" y="1704413"/>
                </a:cubicBezTo>
                <a:cubicBezTo>
                  <a:pt x="3476625" y="1947287"/>
                  <a:pt x="3435698" y="2170816"/>
                  <a:pt x="3351691" y="2379301"/>
                </a:cubicBezTo>
                <a:cubicBezTo>
                  <a:pt x="3269837" y="2587785"/>
                  <a:pt x="3151365" y="2768328"/>
                  <a:pt x="3000582" y="2920930"/>
                </a:cubicBezTo>
                <a:cubicBezTo>
                  <a:pt x="2847645" y="3073532"/>
                  <a:pt x="2666705" y="3193894"/>
                  <a:pt x="2451301" y="3282016"/>
                </a:cubicBezTo>
                <a:cubicBezTo>
                  <a:pt x="2238051" y="3367989"/>
                  <a:pt x="2001106" y="3413125"/>
                  <a:pt x="1742621" y="3413125"/>
                </a:cubicBezTo>
                <a:cubicBezTo>
                  <a:pt x="1481982" y="3413125"/>
                  <a:pt x="1245037" y="3367989"/>
                  <a:pt x="1029633" y="3282016"/>
                </a:cubicBezTo>
                <a:cubicBezTo>
                  <a:pt x="816382" y="3193894"/>
                  <a:pt x="631134" y="3073532"/>
                  <a:pt x="480351" y="2920930"/>
                </a:cubicBezTo>
                <a:cubicBezTo>
                  <a:pt x="327414" y="2768328"/>
                  <a:pt x="208942" y="2587785"/>
                  <a:pt x="127088" y="2379301"/>
                </a:cubicBezTo>
                <a:cubicBezTo>
                  <a:pt x="43081" y="2170816"/>
                  <a:pt x="0" y="1947287"/>
                  <a:pt x="0" y="1704413"/>
                </a:cubicBezTo>
                <a:cubicBezTo>
                  <a:pt x="0" y="1463689"/>
                  <a:pt x="43081" y="1240160"/>
                  <a:pt x="127088" y="1031675"/>
                </a:cubicBezTo>
                <a:cubicBezTo>
                  <a:pt x="208942" y="823191"/>
                  <a:pt x="327414" y="644797"/>
                  <a:pt x="480351" y="490046"/>
                </a:cubicBezTo>
                <a:cubicBezTo>
                  <a:pt x="631134" y="337444"/>
                  <a:pt x="816382" y="219231"/>
                  <a:pt x="1029633" y="131109"/>
                </a:cubicBezTo>
                <a:cubicBezTo>
                  <a:pt x="1245037" y="45136"/>
                  <a:pt x="1481982" y="0"/>
                  <a:pt x="1742621" y="0"/>
                </a:cubicBezTo>
                <a:close/>
              </a:path>
            </a:pathLst>
          </a:custGeom>
          <a:solidFill>
            <a:schemeClr val="bg2"/>
          </a:solidFill>
        </p:spPr>
        <p:txBody>
          <a:bodyPr wrap="square" anchor="ctr">
            <a:noAutofit/>
          </a:bodyPr>
          <a:lstStyle>
            <a:lvl1pPr marL="0" indent="0" algn="ctr">
              <a:buNone/>
              <a:defRPr sz="1500"/>
            </a:lvl1pPr>
          </a:lstStyle>
          <a:p>
            <a:endParaRPr lang="en-US"/>
          </a:p>
        </p:txBody>
      </p:sp>
      <p:sp>
        <p:nvSpPr>
          <p:cNvPr id="53" name="Title Placeholder 1"/>
          <p:cNvSpPr>
            <a:spLocks noGrp="1"/>
          </p:cNvSpPr>
          <p:nvPr>
            <p:ph type="title" hasCustomPrompt="1"/>
          </p:nvPr>
        </p:nvSpPr>
        <p:spPr>
          <a:xfrm>
            <a:off x="2552554" y="4838700"/>
            <a:ext cx="7086892" cy="897914"/>
          </a:xfrm>
          <a:prstGeom prst="rect">
            <a:avLst/>
          </a:prstGeom>
        </p:spPr>
        <p:txBody>
          <a:bodyPr vert="horz" lIns="91440" tIns="45720" rIns="91440" bIns="45720" rtlCol="0" anchor="t">
            <a:normAutofit/>
          </a:bodyPr>
          <a:lstStyle>
            <a:lvl1pPr algn="ctr">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1833026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92_Custom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4766468" y="2432050"/>
            <a:ext cx="2659063" cy="3340100"/>
          </a:xfrm>
          <a:custGeom>
            <a:avLst/>
            <a:gdLst>
              <a:gd name="connsiteX0" fmla="*/ 0 w 2659063"/>
              <a:gd name="connsiteY0" fmla="*/ 0 h 3340100"/>
              <a:gd name="connsiteX1" fmla="*/ 2659063 w 2659063"/>
              <a:gd name="connsiteY1" fmla="*/ 0 h 3340100"/>
              <a:gd name="connsiteX2" fmla="*/ 2659063 w 2659063"/>
              <a:gd name="connsiteY2" fmla="*/ 614363 h 3340100"/>
              <a:gd name="connsiteX3" fmla="*/ 1717676 w 2659063"/>
              <a:gd name="connsiteY3" fmla="*/ 614363 h 3340100"/>
              <a:gd name="connsiteX4" fmla="*/ 1717676 w 2659063"/>
              <a:gd name="connsiteY4" fmla="*/ 3340100 h 3340100"/>
              <a:gd name="connsiteX5" fmla="*/ 941387 w 2659063"/>
              <a:gd name="connsiteY5" fmla="*/ 3340100 h 3340100"/>
              <a:gd name="connsiteX6" fmla="*/ 941387 w 2659063"/>
              <a:gd name="connsiteY6" fmla="*/ 614363 h 3340100"/>
              <a:gd name="connsiteX7" fmla="*/ 0 w 2659063"/>
              <a:gd name="connsiteY7" fmla="*/ 614363 h 334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9063" h="3340100">
                <a:moveTo>
                  <a:pt x="0" y="0"/>
                </a:moveTo>
                <a:lnTo>
                  <a:pt x="2659063" y="0"/>
                </a:lnTo>
                <a:lnTo>
                  <a:pt x="2659063" y="614363"/>
                </a:lnTo>
                <a:lnTo>
                  <a:pt x="1717676" y="614363"/>
                </a:lnTo>
                <a:lnTo>
                  <a:pt x="1717676" y="3340100"/>
                </a:lnTo>
                <a:lnTo>
                  <a:pt x="941387" y="3340100"/>
                </a:lnTo>
                <a:lnTo>
                  <a:pt x="941387" y="614363"/>
                </a:lnTo>
                <a:lnTo>
                  <a:pt x="0" y="614363"/>
                </a:lnTo>
                <a:close/>
              </a:path>
            </a:pathLst>
          </a:custGeom>
          <a:solidFill>
            <a:schemeClr val="bg2"/>
          </a:solidFill>
        </p:spPr>
        <p:txBody>
          <a:bodyPr wrap="square" anchor="ctr">
            <a:noAutofit/>
          </a:bodyPr>
          <a:lstStyle>
            <a:lvl1pPr marL="0" indent="0" algn="ctr">
              <a:buNone/>
              <a:defRPr sz="1500"/>
            </a:lvl1pPr>
          </a:lstStyle>
          <a:p>
            <a:endParaRPr lang="en-US"/>
          </a:p>
        </p:txBody>
      </p:sp>
      <p:sp>
        <p:nvSpPr>
          <p:cNvPr id="3" name="Title Placeholder 1"/>
          <p:cNvSpPr>
            <a:spLocks noGrp="1"/>
          </p:cNvSpPr>
          <p:nvPr>
            <p:ph type="title" hasCustomPrompt="1"/>
          </p:nvPr>
        </p:nvSpPr>
        <p:spPr>
          <a:xfrm>
            <a:off x="2793854" y="908659"/>
            <a:ext cx="6604292" cy="932841"/>
          </a:xfrm>
          <a:prstGeom prst="rect">
            <a:avLst/>
          </a:prstGeom>
        </p:spPr>
        <p:txBody>
          <a:bodyPr vert="horz" lIns="91440" tIns="45720" rIns="91440" bIns="45720" rtlCol="0" anchor="t">
            <a:normAutofit/>
          </a:bodyPr>
          <a:lstStyle>
            <a:lvl1pPr algn="ctr">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93776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Rectangle 2"/>
          <p:cNvSpPr/>
          <p:nvPr userDrawn="1"/>
        </p:nvSpPr>
        <p:spPr>
          <a:xfrm>
            <a:off x="0" y="0"/>
            <a:ext cx="12192001" cy="685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Placeholder 1"/>
          <p:cNvSpPr>
            <a:spLocks noGrp="1"/>
          </p:cNvSpPr>
          <p:nvPr>
            <p:ph type="title" hasCustomPrompt="1"/>
          </p:nvPr>
        </p:nvSpPr>
        <p:spPr>
          <a:xfrm>
            <a:off x="3938667" y="1699078"/>
            <a:ext cx="4314664" cy="1239157"/>
          </a:xfrm>
          <a:prstGeom prst="rect">
            <a:avLst/>
          </a:prstGeom>
        </p:spPr>
        <p:txBody>
          <a:bodyPr vert="horz" lIns="91440" tIns="45720" rIns="91440" bIns="45720" rtlCol="0" anchor="t">
            <a:normAutofit/>
          </a:bodyPr>
          <a:lstStyle>
            <a:lvl1pPr algn="ctr">
              <a:defRPr sz="3700" b="1">
                <a:solidFill>
                  <a:schemeClr val="bg1"/>
                </a:solidFill>
                <a:latin typeface="Montserrat" panose="02000505000000020004" pitchFamily="2" charset="0"/>
              </a:defRPr>
            </a:lvl1pPr>
          </a:lstStyle>
          <a:p>
            <a:r>
              <a:rPr lang="en-US"/>
              <a:t>Write Project Tittle Here</a:t>
            </a:r>
          </a:p>
        </p:txBody>
      </p:sp>
      <p:sp>
        <p:nvSpPr>
          <p:cNvPr id="13" name="Picture Placeholder 7"/>
          <p:cNvSpPr>
            <a:spLocks noGrp="1"/>
          </p:cNvSpPr>
          <p:nvPr>
            <p:ph type="pic" sz="quarter" idx="13"/>
          </p:nvPr>
        </p:nvSpPr>
        <p:spPr>
          <a:xfrm>
            <a:off x="-2" y="1117600"/>
            <a:ext cx="3015346" cy="4622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4" name="Picture Placeholder 7"/>
          <p:cNvSpPr>
            <a:spLocks noGrp="1"/>
          </p:cNvSpPr>
          <p:nvPr>
            <p:ph type="pic" sz="quarter" idx="14"/>
          </p:nvPr>
        </p:nvSpPr>
        <p:spPr>
          <a:xfrm>
            <a:off x="9176654" y="1117600"/>
            <a:ext cx="3015346" cy="46228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0839723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604986" y="1041401"/>
            <a:ext cx="4982029" cy="1244600"/>
          </a:xfrm>
          <a:prstGeom prst="rect">
            <a:avLst/>
          </a:prstGeom>
        </p:spPr>
        <p:txBody>
          <a:bodyPr vert="horz" lIns="91440" tIns="45720" rIns="91440" bIns="45720" rtlCol="0" anchor="t">
            <a:normAutofit/>
          </a:bodyPr>
          <a:lstStyle>
            <a:lvl1pPr algn="ctr">
              <a:defRPr sz="3300" b="1">
                <a:latin typeface="Montserrat" panose="02000505000000020004" pitchFamily="2" charset="0"/>
              </a:defRPr>
            </a:lvl1pPr>
          </a:lstStyle>
          <a:p>
            <a:r>
              <a:rPr lang="en-US"/>
              <a:t>Write Project Tittle Here</a:t>
            </a:r>
          </a:p>
        </p:txBody>
      </p:sp>
      <p:cxnSp>
        <p:nvCxnSpPr>
          <p:cNvPr id="4" name="Straight Connector 3"/>
          <p:cNvCxnSpPr>
            <a:cxnSpLocks/>
          </p:cNvCxnSpPr>
          <p:nvPr userDrawn="1"/>
        </p:nvCxnSpPr>
        <p:spPr>
          <a:xfrm>
            <a:off x="1368766" y="4234485"/>
            <a:ext cx="945446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cxnSpLocks/>
          </p:cNvCxnSpPr>
          <p:nvPr userDrawn="1"/>
        </p:nvCxnSpPr>
        <p:spPr>
          <a:xfrm flipV="1">
            <a:off x="4451350" y="2730500"/>
            <a:ext cx="0" cy="290098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flipV="1">
            <a:off x="7740650" y="2730500"/>
            <a:ext cx="0" cy="290098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3444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850608" y="2052584"/>
            <a:ext cx="4521492" cy="1998716"/>
          </a:xfrm>
          <a:prstGeom prst="rect">
            <a:avLst/>
          </a:prstGeom>
        </p:spPr>
        <p:txBody>
          <a:bodyPr vert="horz" lIns="91440" tIns="45720" rIns="91440" bIns="45720" rtlCol="0" anchor="t">
            <a:normAutofit/>
          </a:bodyPr>
          <a:lstStyle>
            <a:lvl1pPr algn="l">
              <a:defRPr sz="37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539167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6" name="Rectangle 5"/>
          <p:cNvSpPr/>
          <p:nvPr userDrawn="1"/>
        </p:nvSpPr>
        <p:spPr>
          <a:xfrm>
            <a:off x="0" y="0"/>
            <a:ext cx="61595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6842" y="0"/>
            <a:ext cx="5775158" cy="6858000"/>
          </a:xfrm>
          <a:prstGeom prst="rect">
            <a:avLst/>
          </a:prstGeom>
        </p:spPr>
      </p:pic>
      <p:sp>
        <p:nvSpPr>
          <p:cNvPr id="5" name="Picture Placeholder 7"/>
          <p:cNvSpPr>
            <a:spLocks noGrp="1"/>
          </p:cNvSpPr>
          <p:nvPr>
            <p:ph type="pic" sz="quarter" idx="22"/>
          </p:nvPr>
        </p:nvSpPr>
        <p:spPr>
          <a:xfrm>
            <a:off x="8070273" y="1452244"/>
            <a:ext cx="2315896" cy="4110355"/>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Title Placeholder 1"/>
          <p:cNvSpPr>
            <a:spLocks noGrp="1"/>
          </p:cNvSpPr>
          <p:nvPr>
            <p:ph type="title" hasCustomPrompt="1"/>
          </p:nvPr>
        </p:nvSpPr>
        <p:spPr>
          <a:xfrm>
            <a:off x="841827" y="1656443"/>
            <a:ext cx="3303813" cy="1543957"/>
          </a:xfrm>
          <a:prstGeom prst="rect">
            <a:avLst/>
          </a:prstGeom>
        </p:spPr>
        <p:txBody>
          <a:bodyPr vert="horz" lIns="91440" tIns="45720" rIns="91440" bIns="45720" rtlCol="0" anchor="t">
            <a:normAutofit/>
          </a:bodyPr>
          <a:lstStyle>
            <a:lvl1pPr>
              <a:defRPr sz="33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961126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00" y="-8892"/>
            <a:ext cx="5775158" cy="6858000"/>
          </a:xfrm>
          <a:prstGeom prst="rect">
            <a:avLst/>
          </a:prstGeom>
        </p:spPr>
      </p:pic>
      <p:sp>
        <p:nvSpPr>
          <p:cNvPr id="4" name="Picture Placeholder 7"/>
          <p:cNvSpPr>
            <a:spLocks noGrp="1"/>
          </p:cNvSpPr>
          <p:nvPr>
            <p:ph type="pic" sz="quarter" idx="22"/>
          </p:nvPr>
        </p:nvSpPr>
        <p:spPr>
          <a:xfrm>
            <a:off x="1983631" y="1452244"/>
            <a:ext cx="2315896" cy="4110355"/>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6" name="Title Placeholder 1"/>
          <p:cNvSpPr>
            <a:spLocks noGrp="1"/>
          </p:cNvSpPr>
          <p:nvPr>
            <p:ph type="title" hasCustomPrompt="1"/>
          </p:nvPr>
        </p:nvSpPr>
        <p:spPr>
          <a:xfrm>
            <a:off x="5774247" y="1274442"/>
            <a:ext cx="5071553" cy="1543957"/>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6747505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8022" y="1"/>
            <a:ext cx="5775158" cy="4692316"/>
          </a:xfrm>
          <a:prstGeom prst="rect">
            <a:avLst/>
          </a:prstGeom>
        </p:spPr>
      </p:pic>
      <p:sp>
        <p:nvSpPr>
          <p:cNvPr id="7" name="Picture Placeholder 7"/>
          <p:cNvSpPr>
            <a:spLocks noGrp="1"/>
          </p:cNvSpPr>
          <p:nvPr>
            <p:ph type="pic" sz="quarter" idx="22"/>
          </p:nvPr>
        </p:nvSpPr>
        <p:spPr>
          <a:xfrm>
            <a:off x="5484153" y="1"/>
            <a:ext cx="2315896" cy="3390899"/>
          </a:xfrm>
          <a:prstGeom prst="rect">
            <a:avLst/>
          </a:prstGeom>
          <a:solidFill>
            <a:schemeClr val="bg1">
              <a:lumMod val="95000"/>
            </a:schemeClr>
          </a:solidFill>
        </p:spPr>
        <p:txBody>
          <a:bodyPr>
            <a:normAutofit/>
          </a:bodyPr>
          <a:lstStyle>
            <a:lvl1pPr marL="0" indent="0">
              <a:buNone/>
              <a:defRPr sz="1500"/>
            </a:lvl1pPr>
          </a:lstStyle>
          <a:p>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5904" y="2171700"/>
            <a:ext cx="5775159" cy="4692317"/>
          </a:xfrm>
          <a:prstGeom prst="rect">
            <a:avLst/>
          </a:prstGeom>
        </p:spPr>
      </p:pic>
      <p:sp>
        <p:nvSpPr>
          <p:cNvPr id="11" name="Picture Placeholder 7"/>
          <p:cNvSpPr>
            <a:spLocks noGrp="1"/>
          </p:cNvSpPr>
          <p:nvPr>
            <p:ph type="pic" sz="quarter" idx="23"/>
          </p:nvPr>
        </p:nvSpPr>
        <p:spPr>
          <a:xfrm>
            <a:off x="8672037" y="3609477"/>
            <a:ext cx="2315896" cy="3235824"/>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12" name="Title Placeholder 1"/>
          <p:cNvSpPr>
            <a:spLocks noGrp="1"/>
          </p:cNvSpPr>
          <p:nvPr>
            <p:ph type="title" hasCustomPrompt="1"/>
          </p:nvPr>
        </p:nvSpPr>
        <p:spPr>
          <a:xfrm>
            <a:off x="841831" y="1695450"/>
            <a:ext cx="3926113" cy="1543957"/>
          </a:xfrm>
          <a:prstGeom prst="rect">
            <a:avLst/>
          </a:prstGeom>
        </p:spPr>
        <p:txBody>
          <a:bodyPr vert="horz" lIns="91440" tIns="45720" rIns="91440" bIns="45720" rtlCol="0" anchor="t">
            <a:norm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4391512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73365" y="1217386"/>
            <a:ext cx="7772400" cy="5181600"/>
          </a:xfrm>
          <a:prstGeom prst="rect">
            <a:avLst/>
          </a:prstGeom>
        </p:spPr>
      </p:pic>
      <p:sp>
        <p:nvSpPr>
          <p:cNvPr id="10" name="Picture Placeholder 9"/>
          <p:cNvSpPr>
            <a:spLocks noGrp="1"/>
          </p:cNvSpPr>
          <p:nvPr>
            <p:ph type="pic" sz="quarter" idx="10"/>
          </p:nvPr>
        </p:nvSpPr>
        <p:spPr>
          <a:xfrm rot="18749774">
            <a:off x="5816102" y="1228897"/>
            <a:ext cx="3198272" cy="4541363"/>
          </a:xfrm>
          <a:custGeom>
            <a:avLst/>
            <a:gdLst>
              <a:gd name="connsiteX0" fmla="*/ 0 w 4089398"/>
              <a:gd name="connsiteY0" fmla="*/ 0 h 3098800"/>
              <a:gd name="connsiteX1" fmla="*/ 4089398 w 4089398"/>
              <a:gd name="connsiteY1" fmla="*/ 0 h 3098800"/>
              <a:gd name="connsiteX2" fmla="*/ 4089398 w 4089398"/>
              <a:gd name="connsiteY2" fmla="*/ 3098800 h 3098800"/>
              <a:gd name="connsiteX3" fmla="*/ 0 w 4089398"/>
              <a:gd name="connsiteY3" fmla="*/ 3098800 h 3098800"/>
              <a:gd name="connsiteX4" fmla="*/ 0 w 4089398"/>
              <a:gd name="connsiteY4" fmla="*/ 0 h 3098800"/>
              <a:gd name="connsiteX0" fmla="*/ 76019 w 4165417"/>
              <a:gd name="connsiteY0" fmla="*/ 0 h 3850538"/>
              <a:gd name="connsiteX1" fmla="*/ 4165417 w 4165417"/>
              <a:gd name="connsiteY1" fmla="*/ 0 h 3850538"/>
              <a:gd name="connsiteX2" fmla="*/ 4165417 w 4165417"/>
              <a:gd name="connsiteY2" fmla="*/ 3098800 h 3850538"/>
              <a:gd name="connsiteX3" fmla="*/ 0 w 4165417"/>
              <a:gd name="connsiteY3" fmla="*/ 3850538 h 3850538"/>
              <a:gd name="connsiteX4" fmla="*/ 76019 w 4165417"/>
              <a:gd name="connsiteY4" fmla="*/ 0 h 3850538"/>
              <a:gd name="connsiteX0" fmla="*/ 252573 w 4341971"/>
              <a:gd name="connsiteY0" fmla="*/ 0 h 4187989"/>
              <a:gd name="connsiteX1" fmla="*/ 4341971 w 4341971"/>
              <a:gd name="connsiteY1" fmla="*/ 0 h 4187989"/>
              <a:gd name="connsiteX2" fmla="*/ 4341971 w 4341971"/>
              <a:gd name="connsiteY2" fmla="*/ 3098800 h 4187989"/>
              <a:gd name="connsiteX3" fmla="*/ 0 w 4341971"/>
              <a:gd name="connsiteY3" fmla="*/ 4187989 h 4187989"/>
              <a:gd name="connsiteX4" fmla="*/ 252573 w 4341971"/>
              <a:gd name="connsiteY4" fmla="*/ 0 h 4187989"/>
              <a:gd name="connsiteX0" fmla="*/ 363529 w 4341971"/>
              <a:gd name="connsiteY0" fmla="*/ 0 h 4258643"/>
              <a:gd name="connsiteX1" fmla="*/ 4341971 w 4341971"/>
              <a:gd name="connsiteY1" fmla="*/ 70654 h 4258643"/>
              <a:gd name="connsiteX2" fmla="*/ 4341971 w 4341971"/>
              <a:gd name="connsiteY2" fmla="*/ 3169454 h 4258643"/>
              <a:gd name="connsiteX3" fmla="*/ 0 w 4341971"/>
              <a:gd name="connsiteY3" fmla="*/ 4258643 h 4258643"/>
              <a:gd name="connsiteX4" fmla="*/ 363529 w 4341971"/>
              <a:gd name="connsiteY4" fmla="*/ 0 h 4258643"/>
              <a:gd name="connsiteX0" fmla="*/ 530637 w 4341971"/>
              <a:gd name="connsiteY0" fmla="*/ 0 h 4256729"/>
              <a:gd name="connsiteX1" fmla="*/ 4341971 w 4341971"/>
              <a:gd name="connsiteY1" fmla="*/ 68740 h 4256729"/>
              <a:gd name="connsiteX2" fmla="*/ 4341971 w 4341971"/>
              <a:gd name="connsiteY2" fmla="*/ 3167540 h 4256729"/>
              <a:gd name="connsiteX3" fmla="*/ 0 w 4341971"/>
              <a:gd name="connsiteY3" fmla="*/ 4256729 h 4256729"/>
              <a:gd name="connsiteX4" fmla="*/ 530637 w 4341971"/>
              <a:gd name="connsiteY4" fmla="*/ 0 h 4256729"/>
              <a:gd name="connsiteX0" fmla="*/ 582615 w 4341971"/>
              <a:gd name="connsiteY0" fmla="*/ 0 h 4335355"/>
              <a:gd name="connsiteX1" fmla="*/ 4341971 w 4341971"/>
              <a:gd name="connsiteY1" fmla="*/ 147366 h 4335355"/>
              <a:gd name="connsiteX2" fmla="*/ 4341971 w 4341971"/>
              <a:gd name="connsiteY2" fmla="*/ 3246166 h 4335355"/>
              <a:gd name="connsiteX3" fmla="*/ 0 w 4341971"/>
              <a:gd name="connsiteY3" fmla="*/ 4335355 h 4335355"/>
              <a:gd name="connsiteX4" fmla="*/ 582615 w 4341971"/>
              <a:gd name="connsiteY4" fmla="*/ 0 h 4335355"/>
              <a:gd name="connsiteX0" fmla="*/ 535816 w 4341971"/>
              <a:gd name="connsiteY0" fmla="*/ 0 h 4375155"/>
              <a:gd name="connsiteX1" fmla="*/ 4341971 w 4341971"/>
              <a:gd name="connsiteY1" fmla="*/ 187166 h 4375155"/>
              <a:gd name="connsiteX2" fmla="*/ 4341971 w 4341971"/>
              <a:gd name="connsiteY2" fmla="*/ 3285966 h 4375155"/>
              <a:gd name="connsiteX3" fmla="*/ 0 w 4341971"/>
              <a:gd name="connsiteY3" fmla="*/ 4375155 h 4375155"/>
              <a:gd name="connsiteX4" fmla="*/ 535816 w 4341971"/>
              <a:gd name="connsiteY4" fmla="*/ 0 h 4375155"/>
              <a:gd name="connsiteX0" fmla="*/ 546111 w 4341971"/>
              <a:gd name="connsiteY0" fmla="*/ 0 h 4363918"/>
              <a:gd name="connsiteX1" fmla="*/ 4341971 w 4341971"/>
              <a:gd name="connsiteY1" fmla="*/ 175929 h 4363918"/>
              <a:gd name="connsiteX2" fmla="*/ 4341971 w 4341971"/>
              <a:gd name="connsiteY2" fmla="*/ 3274729 h 4363918"/>
              <a:gd name="connsiteX3" fmla="*/ 0 w 4341971"/>
              <a:gd name="connsiteY3" fmla="*/ 4363918 h 4363918"/>
              <a:gd name="connsiteX4" fmla="*/ 546111 w 4341971"/>
              <a:gd name="connsiteY4" fmla="*/ 0 h 4363918"/>
              <a:gd name="connsiteX0" fmla="*/ 577467 w 4341971"/>
              <a:gd name="connsiteY0" fmla="*/ 0 h 4340974"/>
              <a:gd name="connsiteX1" fmla="*/ 4341971 w 4341971"/>
              <a:gd name="connsiteY1" fmla="*/ 152985 h 4340974"/>
              <a:gd name="connsiteX2" fmla="*/ 4341971 w 4341971"/>
              <a:gd name="connsiteY2" fmla="*/ 3251785 h 4340974"/>
              <a:gd name="connsiteX3" fmla="*/ 0 w 4341971"/>
              <a:gd name="connsiteY3" fmla="*/ 4340974 h 4340974"/>
              <a:gd name="connsiteX4" fmla="*/ 577467 w 4341971"/>
              <a:gd name="connsiteY4" fmla="*/ 0 h 4340974"/>
              <a:gd name="connsiteX0" fmla="*/ 578409 w 4341971"/>
              <a:gd name="connsiteY0" fmla="*/ 0 h 4362506"/>
              <a:gd name="connsiteX1" fmla="*/ 4341971 w 4341971"/>
              <a:gd name="connsiteY1" fmla="*/ 174517 h 4362506"/>
              <a:gd name="connsiteX2" fmla="*/ 4341971 w 4341971"/>
              <a:gd name="connsiteY2" fmla="*/ 3273317 h 4362506"/>
              <a:gd name="connsiteX3" fmla="*/ 0 w 4341971"/>
              <a:gd name="connsiteY3" fmla="*/ 4362506 h 4362506"/>
              <a:gd name="connsiteX4" fmla="*/ 578409 w 4341971"/>
              <a:gd name="connsiteY4" fmla="*/ 0 h 4362506"/>
              <a:gd name="connsiteX0" fmla="*/ 540964 w 4341971"/>
              <a:gd name="connsiteY0" fmla="*/ 0 h 4369537"/>
              <a:gd name="connsiteX1" fmla="*/ 4341971 w 4341971"/>
              <a:gd name="connsiteY1" fmla="*/ 181548 h 4369537"/>
              <a:gd name="connsiteX2" fmla="*/ 4341971 w 4341971"/>
              <a:gd name="connsiteY2" fmla="*/ 3280348 h 4369537"/>
              <a:gd name="connsiteX3" fmla="*/ 0 w 4341971"/>
              <a:gd name="connsiteY3" fmla="*/ 4369537 h 4369537"/>
              <a:gd name="connsiteX4" fmla="*/ 540964 w 4341971"/>
              <a:gd name="connsiteY4" fmla="*/ 0 h 4369537"/>
              <a:gd name="connsiteX0" fmla="*/ 584530 w 4385537"/>
              <a:gd name="connsiteY0" fmla="*/ 0 h 4502464"/>
              <a:gd name="connsiteX1" fmla="*/ 4385537 w 4385537"/>
              <a:gd name="connsiteY1" fmla="*/ 181548 h 4502464"/>
              <a:gd name="connsiteX2" fmla="*/ 4385537 w 4385537"/>
              <a:gd name="connsiteY2" fmla="*/ 3280348 h 4502464"/>
              <a:gd name="connsiteX3" fmla="*/ 0 w 4385537"/>
              <a:gd name="connsiteY3" fmla="*/ 4502464 h 4502464"/>
              <a:gd name="connsiteX4" fmla="*/ 584530 w 4385537"/>
              <a:gd name="connsiteY4" fmla="*/ 0 h 4502464"/>
              <a:gd name="connsiteX0" fmla="*/ 676716 w 4477723"/>
              <a:gd name="connsiteY0" fmla="*/ 0 h 4390567"/>
              <a:gd name="connsiteX1" fmla="*/ 4477723 w 4477723"/>
              <a:gd name="connsiteY1" fmla="*/ 181548 h 4390567"/>
              <a:gd name="connsiteX2" fmla="*/ 4477723 w 4477723"/>
              <a:gd name="connsiteY2" fmla="*/ 3280348 h 4390567"/>
              <a:gd name="connsiteX3" fmla="*/ 0 w 4477723"/>
              <a:gd name="connsiteY3" fmla="*/ 4390567 h 4390567"/>
              <a:gd name="connsiteX4" fmla="*/ 676716 w 4477723"/>
              <a:gd name="connsiteY4" fmla="*/ 0 h 4390567"/>
              <a:gd name="connsiteX0" fmla="*/ 618649 w 4419656"/>
              <a:gd name="connsiteY0" fmla="*/ 0 h 4296027"/>
              <a:gd name="connsiteX1" fmla="*/ 4419656 w 4419656"/>
              <a:gd name="connsiteY1" fmla="*/ 181548 h 4296027"/>
              <a:gd name="connsiteX2" fmla="*/ 4419656 w 4419656"/>
              <a:gd name="connsiteY2" fmla="*/ 3280348 h 4296027"/>
              <a:gd name="connsiteX3" fmla="*/ 0 w 4419656"/>
              <a:gd name="connsiteY3" fmla="*/ 4296027 h 4296027"/>
              <a:gd name="connsiteX4" fmla="*/ 618649 w 4419656"/>
              <a:gd name="connsiteY4" fmla="*/ 0 h 4296027"/>
              <a:gd name="connsiteX0" fmla="*/ 644857 w 4445864"/>
              <a:gd name="connsiteY0" fmla="*/ 0 h 4278701"/>
              <a:gd name="connsiteX1" fmla="*/ 4445864 w 4445864"/>
              <a:gd name="connsiteY1" fmla="*/ 181548 h 4278701"/>
              <a:gd name="connsiteX2" fmla="*/ 4445864 w 4445864"/>
              <a:gd name="connsiteY2" fmla="*/ 3280348 h 4278701"/>
              <a:gd name="connsiteX3" fmla="*/ 0 w 4445864"/>
              <a:gd name="connsiteY3" fmla="*/ 4278701 h 4278701"/>
              <a:gd name="connsiteX4" fmla="*/ 644857 w 4445864"/>
              <a:gd name="connsiteY4" fmla="*/ 0 h 4278701"/>
              <a:gd name="connsiteX0" fmla="*/ 677625 w 4478632"/>
              <a:gd name="connsiteY0" fmla="*/ 0 h 4288055"/>
              <a:gd name="connsiteX1" fmla="*/ 4478632 w 4478632"/>
              <a:gd name="connsiteY1" fmla="*/ 181548 h 4288055"/>
              <a:gd name="connsiteX2" fmla="*/ 4478632 w 4478632"/>
              <a:gd name="connsiteY2" fmla="*/ 3280348 h 4288055"/>
              <a:gd name="connsiteX3" fmla="*/ 0 w 4478632"/>
              <a:gd name="connsiteY3" fmla="*/ 4288055 h 4288055"/>
              <a:gd name="connsiteX4" fmla="*/ 677625 w 4478632"/>
              <a:gd name="connsiteY4" fmla="*/ 0 h 4288055"/>
              <a:gd name="connsiteX0" fmla="*/ 730043 w 4478632"/>
              <a:gd name="connsiteY0" fmla="*/ 0 h 4253403"/>
              <a:gd name="connsiteX1" fmla="*/ 4478632 w 4478632"/>
              <a:gd name="connsiteY1" fmla="*/ 146896 h 4253403"/>
              <a:gd name="connsiteX2" fmla="*/ 4478632 w 4478632"/>
              <a:gd name="connsiteY2" fmla="*/ 3245696 h 4253403"/>
              <a:gd name="connsiteX3" fmla="*/ 0 w 4478632"/>
              <a:gd name="connsiteY3" fmla="*/ 4253403 h 4253403"/>
              <a:gd name="connsiteX4" fmla="*/ 730043 w 4478632"/>
              <a:gd name="connsiteY4" fmla="*/ 0 h 4253403"/>
              <a:gd name="connsiteX0" fmla="*/ 694009 w 4478632"/>
              <a:gd name="connsiteY0" fmla="*/ 0 h 4292732"/>
              <a:gd name="connsiteX1" fmla="*/ 4478632 w 4478632"/>
              <a:gd name="connsiteY1" fmla="*/ 18622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442023 w 4478632"/>
              <a:gd name="connsiteY1" fmla="*/ 1197984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260535 w 4478632"/>
              <a:gd name="connsiteY1" fmla="*/ 66150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3427113"/>
              <a:gd name="connsiteY0" fmla="*/ 0 h 4292732"/>
              <a:gd name="connsiteX1" fmla="*/ 3260535 w 3427113"/>
              <a:gd name="connsiteY1" fmla="*/ 661505 h 4292732"/>
              <a:gd name="connsiteX2" fmla="*/ 3427113 w 3427113"/>
              <a:gd name="connsiteY2" fmla="*/ 4021074 h 4292732"/>
              <a:gd name="connsiteX3" fmla="*/ 0 w 3427113"/>
              <a:gd name="connsiteY3" fmla="*/ 4292732 h 4292732"/>
              <a:gd name="connsiteX4" fmla="*/ 694009 w 3427113"/>
              <a:gd name="connsiteY4" fmla="*/ 0 h 4292732"/>
              <a:gd name="connsiteX0" fmla="*/ 694009 w 3260535"/>
              <a:gd name="connsiteY0" fmla="*/ 0 h 4312135"/>
              <a:gd name="connsiteX1" fmla="*/ 3260535 w 3260535"/>
              <a:gd name="connsiteY1" fmla="*/ 661505 h 4312135"/>
              <a:gd name="connsiteX2" fmla="*/ 3053035 w 3260535"/>
              <a:gd name="connsiteY2" fmla="*/ 4312135 h 4312135"/>
              <a:gd name="connsiteX3" fmla="*/ 0 w 3260535"/>
              <a:gd name="connsiteY3" fmla="*/ 4292732 h 4312135"/>
              <a:gd name="connsiteX4" fmla="*/ 694009 w 3260535"/>
              <a:gd name="connsiteY4" fmla="*/ 0 h 4312135"/>
              <a:gd name="connsiteX0" fmla="*/ 694009 w 3053035"/>
              <a:gd name="connsiteY0" fmla="*/ 0 h 4312135"/>
              <a:gd name="connsiteX1" fmla="*/ 2917087 w 3053035"/>
              <a:gd name="connsiteY1" fmla="*/ 128731 h 4312135"/>
              <a:gd name="connsiteX2" fmla="*/ 3053035 w 3053035"/>
              <a:gd name="connsiteY2" fmla="*/ 4312135 h 4312135"/>
              <a:gd name="connsiteX3" fmla="*/ 0 w 3053035"/>
              <a:gd name="connsiteY3" fmla="*/ 4292732 h 4312135"/>
              <a:gd name="connsiteX4" fmla="*/ 694009 w 3053035"/>
              <a:gd name="connsiteY4" fmla="*/ 0 h 4312135"/>
              <a:gd name="connsiteX0" fmla="*/ 694009 w 3183003"/>
              <a:gd name="connsiteY0" fmla="*/ 32228 h 4344363"/>
              <a:gd name="connsiteX1" fmla="*/ 3183003 w 3183003"/>
              <a:gd name="connsiteY1" fmla="*/ 0 h 4344363"/>
              <a:gd name="connsiteX2" fmla="*/ 3053035 w 3183003"/>
              <a:gd name="connsiteY2" fmla="*/ 4344363 h 4344363"/>
              <a:gd name="connsiteX3" fmla="*/ 0 w 3183003"/>
              <a:gd name="connsiteY3" fmla="*/ 4324960 h 4344363"/>
              <a:gd name="connsiteX4" fmla="*/ 694009 w 3183003"/>
              <a:gd name="connsiteY4" fmla="*/ 32228 h 4344363"/>
              <a:gd name="connsiteX0" fmla="*/ 694009 w 3183003"/>
              <a:gd name="connsiteY0" fmla="*/ 32228 h 4666842"/>
              <a:gd name="connsiteX1" fmla="*/ 3183003 w 3183003"/>
              <a:gd name="connsiteY1" fmla="*/ 0 h 4666842"/>
              <a:gd name="connsiteX2" fmla="*/ 2904102 w 3183003"/>
              <a:gd name="connsiteY2" fmla="*/ 4666842 h 4666842"/>
              <a:gd name="connsiteX3" fmla="*/ 0 w 3183003"/>
              <a:gd name="connsiteY3" fmla="*/ 4324960 h 4666842"/>
              <a:gd name="connsiteX4" fmla="*/ 694009 w 3183003"/>
              <a:gd name="connsiteY4" fmla="*/ 32228 h 4666842"/>
              <a:gd name="connsiteX0" fmla="*/ 694009 w 3183003"/>
              <a:gd name="connsiteY0" fmla="*/ 32228 h 4324960"/>
              <a:gd name="connsiteX1" fmla="*/ 3183003 w 3183003"/>
              <a:gd name="connsiteY1" fmla="*/ 0 h 4324960"/>
              <a:gd name="connsiteX2" fmla="*/ 2789063 w 3183003"/>
              <a:gd name="connsiteY2" fmla="*/ 4214167 h 4324960"/>
              <a:gd name="connsiteX3" fmla="*/ 0 w 3183003"/>
              <a:gd name="connsiteY3" fmla="*/ 4324960 h 4324960"/>
              <a:gd name="connsiteX4" fmla="*/ 694009 w 3183003"/>
              <a:gd name="connsiteY4" fmla="*/ 32228 h 4324960"/>
              <a:gd name="connsiteX0" fmla="*/ 694009 w 3183003"/>
              <a:gd name="connsiteY0" fmla="*/ 32228 h 4324960"/>
              <a:gd name="connsiteX1" fmla="*/ 3183003 w 3183003"/>
              <a:gd name="connsiteY1" fmla="*/ 0 h 4324960"/>
              <a:gd name="connsiteX2" fmla="*/ 2715082 w 3183003"/>
              <a:gd name="connsiteY2" fmla="*/ 4302618 h 4324960"/>
              <a:gd name="connsiteX3" fmla="*/ 0 w 3183003"/>
              <a:gd name="connsiteY3" fmla="*/ 4324960 h 4324960"/>
              <a:gd name="connsiteX4" fmla="*/ 694009 w 3183003"/>
              <a:gd name="connsiteY4" fmla="*/ 32228 h 4324960"/>
              <a:gd name="connsiteX0" fmla="*/ 694009 w 3183003"/>
              <a:gd name="connsiteY0" fmla="*/ 32228 h 4342888"/>
              <a:gd name="connsiteX1" fmla="*/ 3183003 w 3183003"/>
              <a:gd name="connsiteY1" fmla="*/ 0 h 4342888"/>
              <a:gd name="connsiteX2" fmla="*/ 2772647 w 3183003"/>
              <a:gd name="connsiteY2" fmla="*/ 4342888 h 4342888"/>
              <a:gd name="connsiteX3" fmla="*/ 0 w 3183003"/>
              <a:gd name="connsiteY3" fmla="*/ 4324960 h 4342888"/>
              <a:gd name="connsiteX4" fmla="*/ 694009 w 3183003"/>
              <a:gd name="connsiteY4" fmla="*/ 32228 h 4342888"/>
              <a:gd name="connsiteX0" fmla="*/ 694009 w 3304254"/>
              <a:gd name="connsiteY0" fmla="*/ 91646 h 4402306"/>
              <a:gd name="connsiteX1" fmla="*/ 3304254 w 3304254"/>
              <a:gd name="connsiteY1" fmla="*/ 0 h 4402306"/>
              <a:gd name="connsiteX2" fmla="*/ 2772647 w 3304254"/>
              <a:gd name="connsiteY2" fmla="*/ 4402306 h 4402306"/>
              <a:gd name="connsiteX3" fmla="*/ 0 w 3304254"/>
              <a:gd name="connsiteY3" fmla="*/ 4384378 h 4402306"/>
              <a:gd name="connsiteX4" fmla="*/ 694009 w 3304254"/>
              <a:gd name="connsiteY4" fmla="*/ 91646 h 4402306"/>
              <a:gd name="connsiteX0" fmla="*/ 694009 w 3454036"/>
              <a:gd name="connsiteY0" fmla="*/ 63524 h 4374184"/>
              <a:gd name="connsiteX1" fmla="*/ 3454036 w 3454036"/>
              <a:gd name="connsiteY1" fmla="*/ 0 h 4374184"/>
              <a:gd name="connsiteX2" fmla="*/ 2772647 w 3454036"/>
              <a:gd name="connsiteY2" fmla="*/ 4374184 h 4374184"/>
              <a:gd name="connsiteX3" fmla="*/ 0 w 3454036"/>
              <a:gd name="connsiteY3" fmla="*/ 4356256 h 4374184"/>
              <a:gd name="connsiteX4" fmla="*/ 694009 w 3454036"/>
              <a:gd name="connsiteY4" fmla="*/ 63524 h 4374184"/>
              <a:gd name="connsiteX0" fmla="*/ 694009 w 3454036"/>
              <a:gd name="connsiteY0" fmla="*/ 63524 h 4663454"/>
              <a:gd name="connsiteX1" fmla="*/ 3454036 w 3454036"/>
              <a:gd name="connsiteY1" fmla="*/ 0 h 4663454"/>
              <a:gd name="connsiteX2" fmla="*/ 2727639 w 3454036"/>
              <a:gd name="connsiteY2" fmla="*/ 4663454 h 4663454"/>
              <a:gd name="connsiteX3" fmla="*/ 0 w 3454036"/>
              <a:gd name="connsiteY3" fmla="*/ 4356256 h 4663454"/>
              <a:gd name="connsiteX4" fmla="*/ 694009 w 3454036"/>
              <a:gd name="connsiteY4" fmla="*/ 63524 h 4663454"/>
              <a:gd name="connsiteX0" fmla="*/ 694009 w 3454036"/>
              <a:gd name="connsiteY0" fmla="*/ 63524 h 4534734"/>
              <a:gd name="connsiteX1" fmla="*/ 3454036 w 3454036"/>
              <a:gd name="connsiteY1" fmla="*/ 0 h 4534734"/>
              <a:gd name="connsiteX2" fmla="*/ 2744054 w 3454036"/>
              <a:gd name="connsiteY2" fmla="*/ 4534734 h 4534734"/>
              <a:gd name="connsiteX3" fmla="*/ 0 w 3454036"/>
              <a:gd name="connsiteY3" fmla="*/ 4356256 h 4534734"/>
              <a:gd name="connsiteX4" fmla="*/ 694009 w 3454036"/>
              <a:gd name="connsiteY4" fmla="*/ 63524 h 4534734"/>
              <a:gd name="connsiteX0" fmla="*/ 694009 w 3454036"/>
              <a:gd name="connsiteY0" fmla="*/ 63524 h 4530968"/>
              <a:gd name="connsiteX1" fmla="*/ 3454036 w 3454036"/>
              <a:gd name="connsiteY1" fmla="*/ 0 h 4530968"/>
              <a:gd name="connsiteX2" fmla="*/ 2657926 w 3454036"/>
              <a:gd name="connsiteY2" fmla="*/ 4530968 h 4530968"/>
              <a:gd name="connsiteX3" fmla="*/ 0 w 3454036"/>
              <a:gd name="connsiteY3" fmla="*/ 4356256 h 4530968"/>
              <a:gd name="connsiteX4" fmla="*/ 694009 w 3454036"/>
              <a:gd name="connsiteY4" fmla="*/ 63524 h 4530968"/>
              <a:gd name="connsiteX0" fmla="*/ 694009 w 3454036"/>
              <a:gd name="connsiteY0" fmla="*/ 63524 h 4462636"/>
              <a:gd name="connsiteX1" fmla="*/ 3454036 w 3454036"/>
              <a:gd name="connsiteY1" fmla="*/ 0 h 4462636"/>
              <a:gd name="connsiteX2" fmla="*/ 2698667 w 3454036"/>
              <a:gd name="connsiteY2" fmla="*/ 4462636 h 4462636"/>
              <a:gd name="connsiteX3" fmla="*/ 0 w 3454036"/>
              <a:gd name="connsiteY3" fmla="*/ 4356256 h 4462636"/>
              <a:gd name="connsiteX4" fmla="*/ 694009 w 3454036"/>
              <a:gd name="connsiteY4" fmla="*/ 63524 h 4462636"/>
              <a:gd name="connsiteX0" fmla="*/ 694009 w 3454036"/>
              <a:gd name="connsiteY0" fmla="*/ 63524 h 4428455"/>
              <a:gd name="connsiteX1" fmla="*/ 3454036 w 3454036"/>
              <a:gd name="connsiteY1" fmla="*/ 0 h 4428455"/>
              <a:gd name="connsiteX2" fmla="*/ 2657016 w 3454036"/>
              <a:gd name="connsiteY2" fmla="*/ 4428455 h 4428455"/>
              <a:gd name="connsiteX3" fmla="*/ 0 w 3454036"/>
              <a:gd name="connsiteY3" fmla="*/ 4356256 h 4428455"/>
              <a:gd name="connsiteX4" fmla="*/ 694009 w 3454036"/>
              <a:gd name="connsiteY4" fmla="*/ 63524 h 4428455"/>
              <a:gd name="connsiteX0" fmla="*/ 694009 w 3454036"/>
              <a:gd name="connsiteY0" fmla="*/ 63524 h 4435957"/>
              <a:gd name="connsiteX1" fmla="*/ 3454036 w 3454036"/>
              <a:gd name="connsiteY1" fmla="*/ 0 h 4435957"/>
              <a:gd name="connsiteX2" fmla="*/ 2705228 w 3454036"/>
              <a:gd name="connsiteY2" fmla="*/ 4435957 h 4435957"/>
              <a:gd name="connsiteX3" fmla="*/ 0 w 3454036"/>
              <a:gd name="connsiteY3" fmla="*/ 4356256 h 4435957"/>
              <a:gd name="connsiteX4" fmla="*/ 694009 w 3454036"/>
              <a:gd name="connsiteY4" fmla="*/ 63524 h 4435957"/>
              <a:gd name="connsiteX0" fmla="*/ 694009 w 3350582"/>
              <a:gd name="connsiteY0" fmla="*/ 41081 h 4413514"/>
              <a:gd name="connsiteX1" fmla="*/ 3350582 w 3350582"/>
              <a:gd name="connsiteY1" fmla="*/ 0 h 4413514"/>
              <a:gd name="connsiteX2" fmla="*/ 2705228 w 3350582"/>
              <a:gd name="connsiteY2" fmla="*/ 4413514 h 4413514"/>
              <a:gd name="connsiteX3" fmla="*/ 0 w 3350582"/>
              <a:gd name="connsiteY3" fmla="*/ 4333813 h 4413514"/>
              <a:gd name="connsiteX4" fmla="*/ 694009 w 3350582"/>
              <a:gd name="connsiteY4" fmla="*/ 41081 h 4413514"/>
              <a:gd name="connsiteX0" fmla="*/ 694009 w 3407206"/>
              <a:gd name="connsiteY0" fmla="*/ 0 h 4372433"/>
              <a:gd name="connsiteX1" fmla="*/ 3407206 w 3407206"/>
              <a:gd name="connsiteY1" fmla="*/ 20721 h 4372433"/>
              <a:gd name="connsiteX2" fmla="*/ 2705228 w 3407206"/>
              <a:gd name="connsiteY2" fmla="*/ 4372433 h 4372433"/>
              <a:gd name="connsiteX3" fmla="*/ 0 w 3407206"/>
              <a:gd name="connsiteY3" fmla="*/ 4292732 h 4372433"/>
              <a:gd name="connsiteX4" fmla="*/ 694009 w 3407206"/>
              <a:gd name="connsiteY4" fmla="*/ 0 h 4372433"/>
              <a:gd name="connsiteX0" fmla="*/ 694009 w 3411412"/>
              <a:gd name="connsiteY0" fmla="*/ 0 h 4372433"/>
              <a:gd name="connsiteX1" fmla="*/ 3411412 w 3411412"/>
              <a:gd name="connsiteY1" fmla="*/ 47872 h 4372433"/>
              <a:gd name="connsiteX2" fmla="*/ 2705228 w 3411412"/>
              <a:gd name="connsiteY2" fmla="*/ 4372433 h 4372433"/>
              <a:gd name="connsiteX3" fmla="*/ 0 w 3411412"/>
              <a:gd name="connsiteY3" fmla="*/ 4292732 h 4372433"/>
              <a:gd name="connsiteX4" fmla="*/ 694009 w 3411412"/>
              <a:gd name="connsiteY4" fmla="*/ 0 h 4372433"/>
              <a:gd name="connsiteX0" fmla="*/ 694009 w 3411412"/>
              <a:gd name="connsiteY0" fmla="*/ 0 h 4346695"/>
              <a:gd name="connsiteX1" fmla="*/ 3411412 w 3411412"/>
              <a:gd name="connsiteY1" fmla="*/ 47872 h 4346695"/>
              <a:gd name="connsiteX2" fmla="*/ 2733320 w 3411412"/>
              <a:gd name="connsiteY2" fmla="*/ 4346695 h 4346695"/>
              <a:gd name="connsiteX3" fmla="*/ 0 w 3411412"/>
              <a:gd name="connsiteY3" fmla="*/ 4292732 h 4346695"/>
              <a:gd name="connsiteX4" fmla="*/ 694009 w 3411412"/>
              <a:gd name="connsiteY4" fmla="*/ 0 h 4346695"/>
              <a:gd name="connsiteX0" fmla="*/ 694009 w 3411412"/>
              <a:gd name="connsiteY0" fmla="*/ 0 h 4340134"/>
              <a:gd name="connsiteX1" fmla="*/ 3411412 w 3411412"/>
              <a:gd name="connsiteY1" fmla="*/ 47872 h 4340134"/>
              <a:gd name="connsiteX2" fmla="*/ 2706640 w 3411412"/>
              <a:gd name="connsiteY2" fmla="*/ 4340134 h 4340134"/>
              <a:gd name="connsiteX3" fmla="*/ 0 w 3411412"/>
              <a:gd name="connsiteY3" fmla="*/ 4292732 h 4340134"/>
              <a:gd name="connsiteX4" fmla="*/ 694009 w 3411412"/>
              <a:gd name="connsiteY4" fmla="*/ 0 h 4340134"/>
              <a:gd name="connsiteX0" fmla="*/ 694009 w 3411412"/>
              <a:gd name="connsiteY0" fmla="*/ 0 h 4352783"/>
              <a:gd name="connsiteX1" fmla="*/ 3411412 w 3411412"/>
              <a:gd name="connsiteY1" fmla="*/ 47872 h 4352783"/>
              <a:gd name="connsiteX2" fmla="*/ 2749233 w 3411412"/>
              <a:gd name="connsiteY2" fmla="*/ 4352783 h 4352783"/>
              <a:gd name="connsiteX3" fmla="*/ 0 w 3411412"/>
              <a:gd name="connsiteY3" fmla="*/ 4292732 h 4352783"/>
              <a:gd name="connsiteX4" fmla="*/ 694009 w 3411412"/>
              <a:gd name="connsiteY4" fmla="*/ 0 h 4352783"/>
              <a:gd name="connsiteX0" fmla="*/ 782492 w 3411412"/>
              <a:gd name="connsiteY0" fmla="*/ 0 h 4402847"/>
              <a:gd name="connsiteX1" fmla="*/ 3411412 w 3411412"/>
              <a:gd name="connsiteY1" fmla="*/ 97936 h 4402847"/>
              <a:gd name="connsiteX2" fmla="*/ 2749233 w 3411412"/>
              <a:gd name="connsiteY2" fmla="*/ 4402847 h 4402847"/>
              <a:gd name="connsiteX3" fmla="*/ 0 w 3411412"/>
              <a:gd name="connsiteY3" fmla="*/ 4342796 h 4402847"/>
              <a:gd name="connsiteX4" fmla="*/ 782492 w 3411412"/>
              <a:gd name="connsiteY4" fmla="*/ 0 h 4402847"/>
              <a:gd name="connsiteX0" fmla="*/ 935570 w 3411412"/>
              <a:gd name="connsiteY0" fmla="*/ 0 h 4450086"/>
              <a:gd name="connsiteX1" fmla="*/ 3411412 w 3411412"/>
              <a:gd name="connsiteY1" fmla="*/ 145175 h 4450086"/>
              <a:gd name="connsiteX2" fmla="*/ 2749233 w 3411412"/>
              <a:gd name="connsiteY2" fmla="*/ 4450086 h 4450086"/>
              <a:gd name="connsiteX3" fmla="*/ 0 w 3411412"/>
              <a:gd name="connsiteY3" fmla="*/ 4390035 h 4450086"/>
              <a:gd name="connsiteX4" fmla="*/ 935570 w 3411412"/>
              <a:gd name="connsiteY4" fmla="*/ 0 h 4450086"/>
              <a:gd name="connsiteX0" fmla="*/ 909832 w 3411412"/>
              <a:gd name="connsiteY0" fmla="*/ 0 h 4478179"/>
              <a:gd name="connsiteX1" fmla="*/ 3411412 w 3411412"/>
              <a:gd name="connsiteY1" fmla="*/ 173268 h 4478179"/>
              <a:gd name="connsiteX2" fmla="*/ 2749233 w 3411412"/>
              <a:gd name="connsiteY2" fmla="*/ 4478179 h 4478179"/>
              <a:gd name="connsiteX3" fmla="*/ 0 w 3411412"/>
              <a:gd name="connsiteY3" fmla="*/ 4418128 h 4478179"/>
              <a:gd name="connsiteX4" fmla="*/ 909832 w 3411412"/>
              <a:gd name="connsiteY4" fmla="*/ 0 h 4478179"/>
              <a:gd name="connsiteX0" fmla="*/ 777815 w 3279395"/>
              <a:gd name="connsiteY0" fmla="*/ 0 h 4478179"/>
              <a:gd name="connsiteX1" fmla="*/ 3279395 w 3279395"/>
              <a:gd name="connsiteY1" fmla="*/ 173268 h 4478179"/>
              <a:gd name="connsiteX2" fmla="*/ 2617216 w 3279395"/>
              <a:gd name="connsiteY2" fmla="*/ 4478179 h 4478179"/>
              <a:gd name="connsiteX3" fmla="*/ 0 w 3279395"/>
              <a:gd name="connsiteY3" fmla="*/ 4359181 h 4478179"/>
              <a:gd name="connsiteX4" fmla="*/ 777815 w 3279395"/>
              <a:gd name="connsiteY4" fmla="*/ 0 h 4478179"/>
              <a:gd name="connsiteX0" fmla="*/ 667801 w 3169381"/>
              <a:gd name="connsiteY0" fmla="*/ 0 h 4478179"/>
              <a:gd name="connsiteX1" fmla="*/ 3169381 w 3169381"/>
              <a:gd name="connsiteY1" fmla="*/ 173268 h 4478179"/>
              <a:gd name="connsiteX2" fmla="*/ 2507202 w 3169381"/>
              <a:gd name="connsiteY2" fmla="*/ 4478179 h 4478179"/>
              <a:gd name="connsiteX3" fmla="*/ 0 w 3169381"/>
              <a:gd name="connsiteY3" fmla="*/ 4310059 h 4478179"/>
              <a:gd name="connsiteX4" fmla="*/ 667801 w 3169381"/>
              <a:gd name="connsiteY4" fmla="*/ 0 h 4478179"/>
              <a:gd name="connsiteX0" fmla="*/ 695893 w 3197473"/>
              <a:gd name="connsiteY0" fmla="*/ 0 h 4478179"/>
              <a:gd name="connsiteX1" fmla="*/ 3197473 w 3197473"/>
              <a:gd name="connsiteY1" fmla="*/ 173268 h 4478179"/>
              <a:gd name="connsiteX2" fmla="*/ 2535294 w 3197473"/>
              <a:gd name="connsiteY2" fmla="*/ 4478179 h 4478179"/>
              <a:gd name="connsiteX3" fmla="*/ 0 w 3197473"/>
              <a:gd name="connsiteY3" fmla="*/ 4335798 h 4478179"/>
              <a:gd name="connsiteX4" fmla="*/ 695893 w 3197473"/>
              <a:gd name="connsiteY4" fmla="*/ 0 h 4478179"/>
              <a:gd name="connsiteX0" fmla="*/ 733339 w 3234919"/>
              <a:gd name="connsiteY0" fmla="*/ 0 h 4478179"/>
              <a:gd name="connsiteX1" fmla="*/ 3234919 w 3234919"/>
              <a:gd name="connsiteY1" fmla="*/ 173268 h 4478179"/>
              <a:gd name="connsiteX2" fmla="*/ 2572740 w 3234919"/>
              <a:gd name="connsiteY2" fmla="*/ 4478179 h 4478179"/>
              <a:gd name="connsiteX3" fmla="*/ 0 w 3234919"/>
              <a:gd name="connsiteY3" fmla="*/ 4328767 h 4478179"/>
              <a:gd name="connsiteX4" fmla="*/ 733339 w 3234919"/>
              <a:gd name="connsiteY4" fmla="*/ 0 h 4478179"/>
              <a:gd name="connsiteX0" fmla="*/ 733339 w 3234919"/>
              <a:gd name="connsiteY0" fmla="*/ 0 h 4501123"/>
              <a:gd name="connsiteX1" fmla="*/ 3234919 w 3234919"/>
              <a:gd name="connsiteY1" fmla="*/ 173268 h 4501123"/>
              <a:gd name="connsiteX2" fmla="*/ 2604097 w 3234919"/>
              <a:gd name="connsiteY2" fmla="*/ 4501123 h 4501123"/>
              <a:gd name="connsiteX3" fmla="*/ 0 w 3234919"/>
              <a:gd name="connsiteY3" fmla="*/ 4328767 h 4501123"/>
              <a:gd name="connsiteX4" fmla="*/ 733339 w 3234919"/>
              <a:gd name="connsiteY4" fmla="*/ 0 h 4501123"/>
              <a:gd name="connsiteX0" fmla="*/ 733339 w 3234919"/>
              <a:gd name="connsiteY0" fmla="*/ 0 h 4527802"/>
              <a:gd name="connsiteX1" fmla="*/ 3234919 w 3234919"/>
              <a:gd name="connsiteY1" fmla="*/ 173268 h 4527802"/>
              <a:gd name="connsiteX2" fmla="*/ 2597537 w 3234919"/>
              <a:gd name="connsiteY2" fmla="*/ 4527802 h 4527802"/>
              <a:gd name="connsiteX3" fmla="*/ 0 w 3234919"/>
              <a:gd name="connsiteY3" fmla="*/ 4328767 h 4527802"/>
              <a:gd name="connsiteX4" fmla="*/ 733339 w 3234919"/>
              <a:gd name="connsiteY4" fmla="*/ 0 h 4527802"/>
              <a:gd name="connsiteX0" fmla="*/ 733339 w 3234919"/>
              <a:gd name="connsiteY0" fmla="*/ 0 h 4532479"/>
              <a:gd name="connsiteX1" fmla="*/ 3234919 w 3234919"/>
              <a:gd name="connsiteY1" fmla="*/ 173268 h 4532479"/>
              <a:gd name="connsiteX2" fmla="*/ 2581152 w 3234919"/>
              <a:gd name="connsiteY2" fmla="*/ 4532479 h 4532479"/>
              <a:gd name="connsiteX3" fmla="*/ 0 w 3234919"/>
              <a:gd name="connsiteY3" fmla="*/ 4328767 h 4532479"/>
              <a:gd name="connsiteX4" fmla="*/ 733339 w 3234919"/>
              <a:gd name="connsiteY4" fmla="*/ 0 h 4532479"/>
              <a:gd name="connsiteX0" fmla="*/ 733339 w 3234919"/>
              <a:gd name="connsiteY0" fmla="*/ 0 h 4568512"/>
              <a:gd name="connsiteX1" fmla="*/ 3234919 w 3234919"/>
              <a:gd name="connsiteY1" fmla="*/ 173268 h 4568512"/>
              <a:gd name="connsiteX2" fmla="*/ 2541823 w 3234919"/>
              <a:gd name="connsiteY2" fmla="*/ 4568512 h 4568512"/>
              <a:gd name="connsiteX3" fmla="*/ 0 w 3234919"/>
              <a:gd name="connsiteY3" fmla="*/ 4328767 h 4568512"/>
              <a:gd name="connsiteX4" fmla="*/ 733339 w 3234919"/>
              <a:gd name="connsiteY4" fmla="*/ 0 h 4568512"/>
              <a:gd name="connsiteX0" fmla="*/ 733339 w 3234919"/>
              <a:gd name="connsiteY0" fmla="*/ 0 h 4577395"/>
              <a:gd name="connsiteX1" fmla="*/ 3234919 w 3234919"/>
              <a:gd name="connsiteY1" fmla="*/ 173268 h 4577395"/>
              <a:gd name="connsiteX2" fmla="*/ 2498288 w 3234919"/>
              <a:gd name="connsiteY2" fmla="*/ 4577395 h 4577395"/>
              <a:gd name="connsiteX3" fmla="*/ 0 w 3234919"/>
              <a:gd name="connsiteY3" fmla="*/ 4328767 h 4577395"/>
              <a:gd name="connsiteX4" fmla="*/ 733339 w 3234919"/>
              <a:gd name="connsiteY4" fmla="*/ 0 h 4577395"/>
              <a:gd name="connsiteX0" fmla="*/ 733339 w 3234919"/>
              <a:gd name="connsiteY0" fmla="*/ 0 h 4570835"/>
              <a:gd name="connsiteX1" fmla="*/ 3234919 w 3234919"/>
              <a:gd name="connsiteY1" fmla="*/ 173268 h 4570835"/>
              <a:gd name="connsiteX2" fmla="*/ 2471609 w 3234919"/>
              <a:gd name="connsiteY2" fmla="*/ 4570835 h 4570835"/>
              <a:gd name="connsiteX3" fmla="*/ 0 w 3234919"/>
              <a:gd name="connsiteY3" fmla="*/ 4328767 h 4570835"/>
              <a:gd name="connsiteX4" fmla="*/ 733339 w 3234919"/>
              <a:gd name="connsiteY4" fmla="*/ 0 h 4570835"/>
              <a:gd name="connsiteX0" fmla="*/ 733339 w 3234919"/>
              <a:gd name="connsiteY0" fmla="*/ 0 h 4518418"/>
              <a:gd name="connsiteX1" fmla="*/ 3234919 w 3234919"/>
              <a:gd name="connsiteY1" fmla="*/ 173268 h 4518418"/>
              <a:gd name="connsiteX2" fmla="*/ 2506261 w 3234919"/>
              <a:gd name="connsiteY2" fmla="*/ 4518418 h 4518418"/>
              <a:gd name="connsiteX3" fmla="*/ 0 w 3234919"/>
              <a:gd name="connsiteY3" fmla="*/ 4328767 h 4518418"/>
              <a:gd name="connsiteX4" fmla="*/ 733339 w 3234919"/>
              <a:gd name="connsiteY4" fmla="*/ 0 h 4518418"/>
              <a:gd name="connsiteX0" fmla="*/ 733339 w 3234919"/>
              <a:gd name="connsiteY0" fmla="*/ 0 h 4512800"/>
              <a:gd name="connsiteX1" fmla="*/ 3234919 w 3234919"/>
              <a:gd name="connsiteY1" fmla="*/ 173268 h 4512800"/>
              <a:gd name="connsiteX2" fmla="*/ 2501114 w 3234919"/>
              <a:gd name="connsiteY2" fmla="*/ 4512800 h 4512800"/>
              <a:gd name="connsiteX3" fmla="*/ 0 w 3234919"/>
              <a:gd name="connsiteY3" fmla="*/ 4328767 h 4512800"/>
              <a:gd name="connsiteX4" fmla="*/ 733339 w 3234919"/>
              <a:gd name="connsiteY4" fmla="*/ 0 h 4512800"/>
              <a:gd name="connsiteX0" fmla="*/ 712278 w 3234919"/>
              <a:gd name="connsiteY0" fmla="*/ 0 h 4524508"/>
              <a:gd name="connsiteX1" fmla="*/ 3234919 w 3234919"/>
              <a:gd name="connsiteY1" fmla="*/ 184976 h 4524508"/>
              <a:gd name="connsiteX2" fmla="*/ 2501114 w 3234919"/>
              <a:gd name="connsiteY2" fmla="*/ 4524508 h 4524508"/>
              <a:gd name="connsiteX3" fmla="*/ 0 w 3234919"/>
              <a:gd name="connsiteY3" fmla="*/ 4340475 h 4524508"/>
              <a:gd name="connsiteX4" fmla="*/ 712278 w 3234919"/>
              <a:gd name="connsiteY4" fmla="*/ 0 h 4524508"/>
              <a:gd name="connsiteX0" fmla="*/ 696835 w 3234919"/>
              <a:gd name="connsiteY0" fmla="*/ 0 h 4541363"/>
              <a:gd name="connsiteX1" fmla="*/ 3234919 w 3234919"/>
              <a:gd name="connsiteY1" fmla="*/ 201831 h 4541363"/>
              <a:gd name="connsiteX2" fmla="*/ 2501114 w 3234919"/>
              <a:gd name="connsiteY2" fmla="*/ 4541363 h 4541363"/>
              <a:gd name="connsiteX3" fmla="*/ 0 w 3234919"/>
              <a:gd name="connsiteY3" fmla="*/ 4357330 h 4541363"/>
              <a:gd name="connsiteX4" fmla="*/ 696835 w 3234919"/>
              <a:gd name="connsiteY4" fmla="*/ 0 h 4541363"/>
              <a:gd name="connsiteX0" fmla="*/ 652039 w 3190123"/>
              <a:gd name="connsiteY0" fmla="*/ 0 h 4541363"/>
              <a:gd name="connsiteX1" fmla="*/ 3190123 w 3190123"/>
              <a:gd name="connsiteY1" fmla="*/ 201831 h 4541363"/>
              <a:gd name="connsiteX2" fmla="*/ 2456318 w 3190123"/>
              <a:gd name="connsiteY2" fmla="*/ 4541363 h 4541363"/>
              <a:gd name="connsiteX3" fmla="*/ 0 w 3190123"/>
              <a:gd name="connsiteY3" fmla="*/ 4390108 h 4541363"/>
              <a:gd name="connsiteX4" fmla="*/ 652039 w 3190123"/>
              <a:gd name="connsiteY4" fmla="*/ 0 h 4541363"/>
              <a:gd name="connsiteX0" fmla="*/ 682126 w 3220210"/>
              <a:gd name="connsiteY0" fmla="*/ 0 h 4541363"/>
              <a:gd name="connsiteX1" fmla="*/ 3220210 w 3220210"/>
              <a:gd name="connsiteY1" fmla="*/ 201831 h 4541363"/>
              <a:gd name="connsiteX2" fmla="*/ 2486405 w 3220210"/>
              <a:gd name="connsiteY2" fmla="*/ 4541363 h 4541363"/>
              <a:gd name="connsiteX3" fmla="*/ 0 w 3220210"/>
              <a:gd name="connsiteY3" fmla="*/ 4373382 h 4541363"/>
              <a:gd name="connsiteX4" fmla="*/ 682126 w 3220210"/>
              <a:gd name="connsiteY4" fmla="*/ 0 h 4541363"/>
              <a:gd name="connsiteX0" fmla="*/ 714231 w 3252315"/>
              <a:gd name="connsiteY0" fmla="*/ 0 h 4541363"/>
              <a:gd name="connsiteX1" fmla="*/ 3252315 w 3252315"/>
              <a:gd name="connsiteY1" fmla="*/ 201831 h 4541363"/>
              <a:gd name="connsiteX2" fmla="*/ 2518510 w 3252315"/>
              <a:gd name="connsiteY2" fmla="*/ 4541363 h 4541363"/>
              <a:gd name="connsiteX3" fmla="*/ 0 w 3252315"/>
              <a:gd name="connsiteY3" fmla="*/ 4402796 h 4541363"/>
              <a:gd name="connsiteX4" fmla="*/ 714231 w 3252315"/>
              <a:gd name="connsiteY4" fmla="*/ 0 h 4541363"/>
              <a:gd name="connsiteX0" fmla="*/ 714231 w 3217418"/>
              <a:gd name="connsiteY0" fmla="*/ 0 h 4541363"/>
              <a:gd name="connsiteX1" fmla="*/ 3217418 w 3217418"/>
              <a:gd name="connsiteY1" fmla="*/ 215013 h 4541363"/>
              <a:gd name="connsiteX2" fmla="*/ 2518510 w 3217418"/>
              <a:gd name="connsiteY2" fmla="*/ 4541363 h 4541363"/>
              <a:gd name="connsiteX3" fmla="*/ 0 w 3217418"/>
              <a:gd name="connsiteY3" fmla="*/ 4402796 h 4541363"/>
              <a:gd name="connsiteX4" fmla="*/ 714231 w 3217418"/>
              <a:gd name="connsiteY4" fmla="*/ 0 h 4541363"/>
              <a:gd name="connsiteX0" fmla="*/ 714231 w 3178269"/>
              <a:gd name="connsiteY0" fmla="*/ 0 h 4541363"/>
              <a:gd name="connsiteX1" fmla="*/ 3178269 w 3178269"/>
              <a:gd name="connsiteY1" fmla="*/ 213301 h 4541363"/>
              <a:gd name="connsiteX2" fmla="*/ 2518510 w 3178269"/>
              <a:gd name="connsiteY2" fmla="*/ 4541363 h 4541363"/>
              <a:gd name="connsiteX3" fmla="*/ 0 w 3178269"/>
              <a:gd name="connsiteY3" fmla="*/ 4402796 h 4541363"/>
              <a:gd name="connsiteX4" fmla="*/ 714231 w 3178269"/>
              <a:gd name="connsiteY4" fmla="*/ 0 h 4541363"/>
              <a:gd name="connsiteX0" fmla="*/ 714231 w 3198272"/>
              <a:gd name="connsiteY0" fmla="*/ 0 h 4541363"/>
              <a:gd name="connsiteX1" fmla="*/ 3198272 w 3198272"/>
              <a:gd name="connsiteY1" fmla="*/ 204370 h 4541363"/>
              <a:gd name="connsiteX2" fmla="*/ 2518510 w 3198272"/>
              <a:gd name="connsiteY2" fmla="*/ 4541363 h 4541363"/>
              <a:gd name="connsiteX3" fmla="*/ 0 w 3198272"/>
              <a:gd name="connsiteY3" fmla="*/ 4402796 h 4541363"/>
              <a:gd name="connsiteX4" fmla="*/ 714231 w 3198272"/>
              <a:gd name="connsiteY4" fmla="*/ 0 h 454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8272" h="4541363">
                <a:moveTo>
                  <a:pt x="714231" y="0"/>
                </a:moveTo>
                <a:lnTo>
                  <a:pt x="3198272" y="204370"/>
                </a:lnTo>
                <a:lnTo>
                  <a:pt x="2518510" y="4541363"/>
                </a:lnTo>
                <a:lnTo>
                  <a:pt x="0" y="4402796"/>
                </a:lnTo>
                <a:lnTo>
                  <a:pt x="714231" y="0"/>
                </a:lnTo>
                <a:close/>
              </a:path>
            </a:pathLst>
          </a:custGeom>
          <a:solidFill>
            <a:schemeClr val="bg2"/>
          </a:solidFill>
          <a:scene3d>
            <a:camera prst="orthographicFront">
              <a:rot lat="1800000" lon="3000000" rev="1200000"/>
            </a:camera>
            <a:lightRig rig="threePt" dir="t"/>
          </a:scene3d>
        </p:spPr>
        <p:txBody>
          <a:bodyPr anchor="ctr"/>
          <a:lstStyle>
            <a:lvl1pPr marL="0" indent="0" algn="ctr">
              <a:buNone/>
              <a:defRPr sz="1500"/>
            </a:lvl1pPr>
          </a:lstStyle>
          <a:p>
            <a:endParaRPr lang="en-US"/>
          </a:p>
        </p:txBody>
      </p:sp>
      <p:sp>
        <p:nvSpPr>
          <p:cNvPr id="11" name="Picture Placeholder 9"/>
          <p:cNvSpPr>
            <a:spLocks noGrp="1"/>
          </p:cNvSpPr>
          <p:nvPr>
            <p:ph type="pic" sz="quarter" idx="11"/>
          </p:nvPr>
        </p:nvSpPr>
        <p:spPr>
          <a:xfrm rot="18749774">
            <a:off x="3749936" y="2696168"/>
            <a:ext cx="3252315" cy="4541363"/>
          </a:xfrm>
          <a:custGeom>
            <a:avLst/>
            <a:gdLst>
              <a:gd name="connsiteX0" fmla="*/ 0 w 4089398"/>
              <a:gd name="connsiteY0" fmla="*/ 0 h 3098800"/>
              <a:gd name="connsiteX1" fmla="*/ 4089398 w 4089398"/>
              <a:gd name="connsiteY1" fmla="*/ 0 h 3098800"/>
              <a:gd name="connsiteX2" fmla="*/ 4089398 w 4089398"/>
              <a:gd name="connsiteY2" fmla="*/ 3098800 h 3098800"/>
              <a:gd name="connsiteX3" fmla="*/ 0 w 4089398"/>
              <a:gd name="connsiteY3" fmla="*/ 3098800 h 3098800"/>
              <a:gd name="connsiteX4" fmla="*/ 0 w 4089398"/>
              <a:gd name="connsiteY4" fmla="*/ 0 h 3098800"/>
              <a:gd name="connsiteX0" fmla="*/ 76019 w 4165417"/>
              <a:gd name="connsiteY0" fmla="*/ 0 h 3850538"/>
              <a:gd name="connsiteX1" fmla="*/ 4165417 w 4165417"/>
              <a:gd name="connsiteY1" fmla="*/ 0 h 3850538"/>
              <a:gd name="connsiteX2" fmla="*/ 4165417 w 4165417"/>
              <a:gd name="connsiteY2" fmla="*/ 3098800 h 3850538"/>
              <a:gd name="connsiteX3" fmla="*/ 0 w 4165417"/>
              <a:gd name="connsiteY3" fmla="*/ 3850538 h 3850538"/>
              <a:gd name="connsiteX4" fmla="*/ 76019 w 4165417"/>
              <a:gd name="connsiteY4" fmla="*/ 0 h 3850538"/>
              <a:gd name="connsiteX0" fmla="*/ 252573 w 4341971"/>
              <a:gd name="connsiteY0" fmla="*/ 0 h 4187989"/>
              <a:gd name="connsiteX1" fmla="*/ 4341971 w 4341971"/>
              <a:gd name="connsiteY1" fmla="*/ 0 h 4187989"/>
              <a:gd name="connsiteX2" fmla="*/ 4341971 w 4341971"/>
              <a:gd name="connsiteY2" fmla="*/ 3098800 h 4187989"/>
              <a:gd name="connsiteX3" fmla="*/ 0 w 4341971"/>
              <a:gd name="connsiteY3" fmla="*/ 4187989 h 4187989"/>
              <a:gd name="connsiteX4" fmla="*/ 252573 w 4341971"/>
              <a:gd name="connsiteY4" fmla="*/ 0 h 4187989"/>
              <a:gd name="connsiteX0" fmla="*/ 363529 w 4341971"/>
              <a:gd name="connsiteY0" fmla="*/ 0 h 4258643"/>
              <a:gd name="connsiteX1" fmla="*/ 4341971 w 4341971"/>
              <a:gd name="connsiteY1" fmla="*/ 70654 h 4258643"/>
              <a:gd name="connsiteX2" fmla="*/ 4341971 w 4341971"/>
              <a:gd name="connsiteY2" fmla="*/ 3169454 h 4258643"/>
              <a:gd name="connsiteX3" fmla="*/ 0 w 4341971"/>
              <a:gd name="connsiteY3" fmla="*/ 4258643 h 4258643"/>
              <a:gd name="connsiteX4" fmla="*/ 363529 w 4341971"/>
              <a:gd name="connsiteY4" fmla="*/ 0 h 4258643"/>
              <a:gd name="connsiteX0" fmla="*/ 530637 w 4341971"/>
              <a:gd name="connsiteY0" fmla="*/ 0 h 4256729"/>
              <a:gd name="connsiteX1" fmla="*/ 4341971 w 4341971"/>
              <a:gd name="connsiteY1" fmla="*/ 68740 h 4256729"/>
              <a:gd name="connsiteX2" fmla="*/ 4341971 w 4341971"/>
              <a:gd name="connsiteY2" fmla="*/ 3167540 h 4256729"/>
              <a:gd name="connsiteX3" fmla="*/ 0 w 4341971"/>
              <a:gd name="connsiteY3" fmla="*/ 4256729 h 4256729"/>
              <a:gd name="connsiteX4" fmla="*/ 530637 w 4341971"/>
              <a:gd name="connsiteY4" fmla="*/ 0 h 4256729"/>
              <a:gd name="connsiteX0" fmla="*/ 582615 w 4341971"/>
              <a:gd name="connsiteY0" fmla="*/ 0 h 4335355"/>
              <a:gd name="connsiteX1" fmla="*/ 4341971 w 4341971"/>
              <a:gd name="connsiteY1" fmla="*/ 147366 h 4335355"/>
              <a:gd name="connsiteX2" fmla="*/ 4341971 w 4341971"/>
              <a:gd name="connsiteY2" fmla="*/ 3246166 h 4335355"/>
              <a:gd name="connsiteX3" fmla="*/ 0 w 4341971"/>
              <a:gd name="connsiteY3" fmla="*/ 4335355 h 4335355"/>
              <a:gd name="connsiteX4" fmla="*/ 582615 w 4341971"/>
              <a:gd name="connsiteY4" fmla="*/ 0 h 4335355"/>
              <a:gd name="connsiteX0" fmla="*/ 535816 w 4341971"/>
              <a:gd name="connsiteY0" fmla="*/ 0 h 4375155"/>
              <a:gd name="connsiteX1" fmla="*/ 4341971 w 4341971"/>
              <a:gd name="connsiteY1" fmla="*/ 187166 h 4375155"/>
              <a:gd name="connsiteX2" fmla="*/ 4341971 w 4341971"/>
              <a:gd name="connsiteY2" fmla="*/ 3285966 h 4375155"/>
              <a:gd name="connsiteX3" fmla="*/ 0 w 4341971"/>
              <a:gd name="connsiteY3" fmla="*/ 4375155 h 4375155"/>
              <a:gd name="connsiteX4" fmla="*/ 535816 w 4341971"/>
              <a:gd name="connsiteY4" fmla="*/ 0 h 4375155"/>
              <a:gd name="connsiteX0" fmla="*/ 546111 w 4341971"/>
              <a:gd name="connsiteY0" fmla="*/ 0 h 4363918"/>
              <a:gd name="connsiteX1" fmla="*/ 4341971 w 4341971"/>
              <a:gd name="connsiteY1" fmla="*/ 175929 h 4363918"/>
              <a:gd name="connsiteX2" fmla="*/ 4341971 w 4341971"/>
              <a:gd name="connsiteY2" fmla="*/ 3274729 h 4363918"/>
              <a:gd name="connsiteX3" fmla="*/ 0 w 4341971"/>
              <a:gd name="connsiteY3" fmla="*/ 4363918 h 4363918"/>
              <a:gd name="connsiteX4" fmla="*/ 546111 w 4341971"/>
              <a:gd name="connsiteY4" fmla="*/ 0 h 4363918"/>
              <a:gd name="connsiteX0" fmla="*/ 577467 w 4341971"/>
              <a:gd name="connsiteY0" fmla="*/ 0 h 4340974"/>
              <a:gd name="connsiteX1" fmla="*/ 4341971 w 4341971"/>
              <a:gd name="connsiteY1" fmla="*/ 152985 h 4340974"/>
              <a:gd name="connsiteX2" fmla="*/ 4341971 w 4341971"/>
              <a:gd name="connsiteY2" fmla="*/ 3251785 h 4340974"/>
              <a:gd name="connsiteX3" fmla="*/ 0 w 4341971"/>
              <a:gd name="connsiteY3" fmla="*/ 4340974 h 4340974"/>
              <a:gd name="connsiteX4" fmla="*/ 577467 w 4341971"/>
              <a:gd name="connsiteY4" fmla="*/ 0 h 4340974"/>
              <a:gd name="connsiteX0" fmla="*/ 578409 w 4341971"/>
              <a:gd name="connsiteY0" fmla="*/ 0 h 4362506"/>
              <a:gd name="connsiteX1" fmla="*/ 4341971 w 4341971"/>
              <a:gd name="connsiteY1" fmla="*/ 174517 h 4362506"/>
              <a:gd name="connsiteX2" fmla="*/ 4341971 w 4341971"/>
              <a:gd name="connsiteY2" fmla="*/ 3273317 h 4362506"/>
              <a:gd name="connsiteX3" fmla="*/ 0 w 4341971"/>
              <a:gd name="connsiteY3" fmla="*/ 4362506 h 4362506"/>
              <a:gd name="connsiteX4" fmla="*/ 578409 w 4341971"/>
              <a:gd name="connsiteY4" fmla="*/ 0 h 4362506"/>
              <a:gd name="connsiteX0" fmla="*/ 540964 w 4341971"/>
              <a:gd name="connsiteY0" fmla="*/ 0 h 4369537"/>
              <a:gd name="connsiteX1" fmla="*/ 4341971 w 4341971"/>
              <a:gd name="connsiteY1" fmla="*/ 181548 h 4369537"/>
              <a:gd name="connsiteX2" fmla="*/ 4341971 w 4341971"/>
              <a:gd name="connsiteY2" fmla="*/ 3280348 h 4369537"/>
              <a:gd name="connsiteX3" fmla="*/ 0 w 4341971"/>
              <a:gd name="connsiteY3" fmla="*/ 4369537 h 4369537"/>
              <a:gd name="connsiteX4" fmla="*/ 540964 w 4341971"/>
              <a:gd name="connsiteY4" fmla="*/ 0 h 4369537"/>
              <a:gd name="connsiteX0" fmla="*/ 584530 w 4385537"/>
              <a:gd name="connsiteY0" fmla="*/ 0 h 4502464"/>
              <a:gd name="connsiteX1" fmla="*/ 4385537 w 4385537"/>
              <a:gd name="connsiteY1" fmla="*/ 181548 h 4502464"/>
              <a:gd name="connsiteX2" fmla="*/ 4385537 w 4385537"/>
              <a:gd name="connsiteY2" fmla="*/ 3280348 h 4502464"/>
              <a:gd name="connsiteX3" fmla="*/ 0 w 4385537"/>
              <a:gd name="connsiteY3" fmla="*/ 4502464 h 4502464"/>
              <a:gd name="connsiteX4" fmla="*/ 584530 w 4385537"/>
              <a:gd name="connsiteY4" fmla="*/ 0 h 4502464"/>
              <a:gd name="connsiteX0" fmla="*/ 676716 w 4477723"/>
              <a:gd name="connsiteY0" fmla="*/ 0 h 4390567"/>
              <a:gd name="connsiteX1" fmla="*/ 4477723 w 4477723"/>
              <a:gd name="connsiteY1" fmla="*/ 181548 h 4390567"/>
              <a:gd name="connsiteX2" fmla="*/ 4477723 w 4477723"/>
              <a:gd name="connsiteY2" fmla="*/ 3280348 h 4390567"/>
              <a:gd name="connsiteX3" fmla="*/ 0 w 4477723"/>
              <a:gd name="connsiteY3" fmla="*/ 4390567 h 4390567"/>
              <a:gd name="connsiteX4" fmla="*/ 676716 w 4477723"/>
              <a:gd name="connsiteY4" fmla="*/ 0 h 4390567"/>
              <a:gd name="connsiteX0" fmla="*/ 618649 w 4419656"/>
              <a:gd name="connsiteY0" fmla="*/ 0 h 4296027"/>
              <a:gd name="connsiteX1" fmla="*/ 4419656 w 4419656"/>
              <a:gd name="connsiteY1" fmla="*/ 181548 h 4296027"/>
              <a:gd name="connsiteX2" fmla="*/ 4419656 w 4419656"/>
              <a:gd name="connsiteY2" fmla="*/ 3280348 h 4296027"/>
              <a:gd name="connsiteX3" fmla="*/ 0 w 4419656"/>
              <a:gd name="connsiteY3" fmla="*/ 4296027 h 4296027"/>
              <a:gd name="connsiteX4" fmla="*/ 618649 w 4419656"/>
              <a:gd name="connsiteY4" fmla="*/ 0 h 4296027"/>
              <a:gd name="connsiteX0" fmla="*/ 644857 w 4445864"/>
              <a:gd name="connsiteY0" fmla="*/ 0 h 4278701"/>
              <a:gd name="connsiteX1" fmla="*/ 4445864 w 4445864"/>
              <a:gd name="connsiteY1" fmla="*/ 181548 h 4278701"/>
              <a:gd name="connsiteX2" fmla="*/ 4445864 w 4445864"/>
              <a:gd name="connsiteY2" fmla="*/ 3280348 h 4278701"/>
              <a:gd name="connsiteX3" fmla="*/ 0 w 4445864"/>
              <a:gd name="connsiteY3" fmla="*/ 4278701 h 4278701"/>
              <a:gd name="connsiteX4" fmla="*/ 644857 w 4445864"/>
              <a:gd name="connsiteY4" fmla="*/ 0 h 4278701"/>
              <a:gd name="connsiteX0" fmla="*/ 677625 w 4478632"/>
              <a:gd name="connsiteY0" fmla="*/ 0 h 4288055"/>
              <a:gd name="connsiteX1" fmla="*/ 4478632 w 4478632"/>
              <a:gd name="connsiteY1" fmla="*/ 181548 h 4288055"/>
              <a:gd name="connsiteX2" fmla="*/ 4478632 w 4478632"/>
              <a:gd name="connsiteY2" fmla="*/ 3280348 h 4288055"/>
              <a:gd name="connsiteX3" fmla="*/ 0 w 4478632"/>
              <a:gd name="connsiteY3" fmla="*/ 4288055 h 4288055"/>
              <a:gd name="connsiteX4" fmla="*/ 677625 w 4478632"/>
              <a:gd name="connsiteY4" fmla="*/ 0 h 4288055"/>
              <a:gd name="connsiteX0" fmla="*/ 730043 w 4478632"/>
              <a:gd name="connsiteY0" fmla="*/ 0 h 4253403"/>
              <a:gd name="connsiteX1" fmla="*/ 4478632 w 4478632"/>
              <a:gd name="connsiteY1" fmla="*/ 146896 h 4253403"/>
              <a:gd name="connsiteX2" fmla="*/ 4478632 w 4478632"/>
              <a:gd name="connsiteY2" fmla="*/ 3245696 h 4253403"/>
              <a:gd name="connsiteX3" fmla="*/ 0 w 4478632"/>
              <a:gd name="connsiteY3" fmla="*/ 4253403 h 4253403"/>
              <a:gd name="connsiteX4" fmla="*/ 730043 w 4478632"/>
              <a:gd name="connsiteY4" fmla="*/ 0 h 4253403"/>
              <a:gd name="connsiteX0" fmla="*/ 694009 w 4478632"/>
              <a:gd name="connsiteY0" fmla="*/ 0 h 4292732"/>
              <a:gd name="connsiteX1" fmla="*/ 4478632 w 4478632"/>
              <a:gd name="connsiteY1" fmla="*/ 18622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442023 w 4478632"/>
              <a:gd name="connsiteY1" fmla="*/ 1197984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260535 w 4478632"/>
              <a:gd name="connsiteY1" fmla="*/ 66150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3427113"/>
              <a:gd name="connsiteY0" fmla="*/ 0 h 4292732"/>
              <a:gd name="connsiteX1" fmla="*/ 3260535 w 3427113"/>
              <a:gd name="connsiteY1" fmla="*/ 661505 h 4292732"/>
              <a:gd name="connsiteX2" fmla="*/ 3427113 w 3427113"/>
              <a:gd name="connsiteY2" fmla="*/ 4021074 h 4292732"/>
              <a:gd name="connsiteX3" fmla="*/ 0 w 3427113"/>
              <a:gd name="connsiteY3" fmla="*/ 4292732 h 4292732"/>
              <a:gd name="connsiteX4" fmla="*/ 694009 w 3427113"/>
              <a:gd name="connsiteY4" fmla="*/ 0 h 4292732"/>
              <a:gd name="connsiteX0" fmla="*/ 694009 w 3260535"/>
              <a:gd name="connsiteY0" fmla="*/ 0 h 4312135"/>
              <a:gd name="connsiteX1" fmla="*/ 3260535 w 3260535"/>
              <a:gd name="connsiteY1" fmla="*/ 661505 h 4312135"/>
              <a:gd name="connsiteX2" fmla="*/ 3053035 w 3260535"/>
              <a:gd name="connsiteY2" fmla="*/ 4312135 h 4312135"/>
              <a:gd name="connsiteX3" fmla="*/ 0 w 3260535"/>
              <a:gd name="connsiteY3" fmla="*/ 4292732 h 4312135"/>
              <a:gd name="connsiteX4" fmla="*/ 694009 w 3260535"/>
              <a:gd name="connsiteY4" fmla="*/ 0 h 4312135"/>
              <a:gd name="connsiteX0" fmla="*/ 694009 w 3053035"/>
              <a:gd name="connsiteY0" fmla="*/ 0 h 4312135"/>
              <a:gd name="connsiteX1" fmla="*/ 2917087 w 3053035"/>
              <a:gd name="connsiteY1" fmla="*/ 128731 h 4312135"/>
              <a:gd name="connsiteX2" fmla="*/ 3053035 w 3053035"/>
              <a:gd name="connsiteY2" fmla="*/ 4312135 h 4312135"/>
              <a:gd name="connsiteX3" fmla="*/ 0 w 3053035"/>
              <a:gd name="connsiteY3" fmla="*/ 4292732 h 4312135"/>
              <a:gd name="connsiteX4" fmla="*/ 694009 w 3053035"/>
              <a:gd name="connsiteY4" fmla="*/ 0 h 4312135"/>
              <a:gd name="connsiteX0" fmla="*/ 694009 w 3183003"/>
              <a:gd name="connsiteY0" fmla="*/ 32228 h 4344363"/>
              <a:gd name="connsiteX1" fmla="*/ 3183003 w 3183003"/>
              <a:gd name="connsiteY1" fmla="*/ 0 h 4344363"/>
              <a:gd name="connsiteX2" fmla="*/ 3053035 w 3183003"/>
              <a:gd name="connsiteY2" fmla="*/ 4344363 h 4344363"/>
              <a:gd name="connsiteX3" fmla="*/ 0 w 3183003"/>
              <a:gd name="connsiteY3" fmla="*/ 4324960 h 4344363"/>
              <a:gd name="connsiteX4" fmla="*/ 694009 w 3183003"/>
              <a:gd name="connsiteY4" fmla="*/ 32228 h 4344363"/>
              <a:gd name="connsiteX0" fmla="*/ 694009 w 3183003"/>
              <a:gd name="connsiteY0" fmla="*/ 32228 h 4666842"/>
              <a:gd name="connsiteX1" fmla="*/ 3183003 w 3183003"/>
              <a:gd name="connsiteY1" fmla="*/ 0 h 4666842"/>
              <a:gd name="connsiteX2" fmla="*/ 2904102 w 3183003"/>
              <a:gd name="connsiteY2" fmla="*/ 4666842 h 4666842"/>
              <a:gd name="connsiteX3" fmla="*/ 0 w 3183003"/>
              <a:gd name="connsiteY3" fmla="*/ 4324960 h 4666842"/>
              <a:gd name="connsiteX4" fmla="*/ 694009 w 3183003"/>
              <a:gd name="connsiteY4" fmla="*/ 32228 h 4666842"/>
              <a:gd name="connsiteX0" fmla="*/ 694009 w 3183003"/>
              <a:gd name="connsiteY0" fmla="*/ 32228 h 4324960"/>
              <a:gd name="connsiteX1" fmla="*/ 3183003 w 3183003"/>
              <a:gd name="connsiteY1" fmla="*/ 0 h 4324960"/>
              <a:gd name="connsiteX2" fmla="*/ 2789063 w 3183003"/>
              <a:gd name="connsiteY2" fmla="*/ 4214167 h 4324960"/>
              <a:gd name="connsiteX3" fmla="*/ 0 w 3183003"/>
              <a:gd name="connsiteY3" fmla="*/ 4324960 h 4324960"/>
              <a:gd name="connsiteX4" fmla="*/ 694009 w 3183003"/>
              <a:gd name="connsiteY4" fmla="*/ 32228 h 4324960"/>
              <a:gd name="connsiteX0" fmla="*/ 694009 w 3183003"/>
              <a:gd name="connsiteY0" fmla="*/ 32228 h 4324960"/>
              <a:gd name="connsiteX1" fmla="*/ 3183003 w 3183003"/>
              <a:gd name="connsiteY1" fmla="*/ 0 h 4324960"/>
              <a:gd name="connsiteX2" fmla="*/ 2715082 w 3183003"/>
              <a:gd name="connsiteY2" fmla="*/ 4302618 h 4324960"/>
              <a:gd name="connsiteX3" fmla="*/ 0 w 3183003"/>
              <a:gd name="connsiteY3" fmla="*/ 4324960 h 4324960"/>
              <a:gd name="connsiteX4" fmla="*/ 694009 w 3183003"/>
              <a:gd name="connsiteY4" fmla="*/ 32228 h 4324960"/>
              <a:gd name="connsiteX0" fmla="*/ 694009 w 3183003"/>
              <a:gd name="connsiteY0" fmla="*/ 32228 h 4342888"/>
              <a:gd name="connsiteX1" fmla="*/ 3183003 w 3183003"/>
              <a:gd name="connsiteY1" fmla="*/ 0 h 4342888"/>
              <a:gd name="connsiteX2" fmla="*/ 2772647 w 3183003"/>
              <a:gd name="connsiteY2" fmla="*/ 4342888 h 4342888"/>
              <a:gd name="connsiteX3" fmla="*/ 0 w 3183003"/>
              <a:gd name="connsiteY3" fmla="*/ 4324960 h 4342888"/>
              <a:gd name="connsiteX4" fmla="*/ 694009 w 3183003"/>
              <a:gd name="connsiteY4" fmla="*/ 32228 h 4342888"/>
              <a:gd name="connsiteX0" fmla="*/ 694009 w 3304254"/>
              <a:gd name="connsiteY0" fmla="*/ 91646 h 4402306"/>
              <a:gd name="connsiteX1" fmla="*/ 3304254 w 3304254"/>
              <a:gd name="connsiteY1" fmla="*/ 0 h 4402306"/>
              <a:gd name="connsiteX2" fmla="*/ 2772647 w 3304254"/>
              <a:gd name="connsiteY2" fmla="*/ 4402306 h 4402306"/>
              <a:gd name="connsiteX3" fmla="*/ 0 w 3304254"/>
              <a:gd name="connsiteY3" fmla="*/ 4384378 h 4402306"/>
              <a:gd name="connsiteX4" fmla="*/ 694009 w 3304254"/>
              <a:gd name="connsiteY4" fmla="*/ 91646 h 4402306"/>
              <a:gd name="connsiteX0" fmla="*/ 694009 w 3454036"/>
              <a:gd name="connsiteY0" fmla="*/ 63524 h 4374184"/>
              <a:gd name="connsiteX1" fmla="*/ 3454036 w 3454036"/>
              <a:gd name="connsiteY1" fmla="*/ 0 h 4374184"/>
              <a:gd name="connsiteX2" fmla="*/ 2772647 w 3454036"/>
              <a:gd name="connsiteY2" fmla="*/ 4374184 h 4374184"/>
              <a:gd name="connsiteX3" fmla="*/ 0 w 3454036"/>
              <a:gd name="connsiteY3" fmla="*/ 4356256 h 4374184"/>
              <a:gd name="connsiteX4" fmla="*/ 694009 w 3454036"/>
              <a:gd name="connsiteY4" fmla="*/ 63524 h 4374184"/>
              <a:gd name="connsiteX0" fmla="*/ 694009 w 3454036"/>
              <a:gd name="connsiteY0" fmla="*/ 63524 h 4663454"/>
              <a:gd name="connsiteX1" fmla="*/ 3454036 w 3454036"/>
              <a:gd name="connsiteY1" fmla="*/ 0 h 4663454"/>
              <a:gd name="connsiteX2" fmla="*/ 2727639 w 3454036"/>
              <a:gd name="connsiteY2" fmla="*/ 4663454 h 4663454"/>
              <a:gd name="connsiteX3" fmla="*/ 0 w 3454036"/>
              <a:gd name="connsiteY3" fmla="*/ 4356256 h 4663454"/>
              <a:gd name="connsiteX4" fmla="*/ 694009 w 3454036"/>
              <a:gd name="connsiteY4" fmla="*/ 63524 h 4663454"/>
              <a:gd name="connsiteX0" fmla="*/ 694009 w 3454036"/>
              <a:gd name="connsiteY0" fmla="*/ 63524 h 4534734"/>
              <a:gd name="connsiteX1" fmla="*/ 3454036 w 3454036"/>
              <a:gd name="connsiteY1" fmla="*/ 0 h 4534734"/>
              <a:gd name="connsiteX2" fmla="*/ 2744054 w 3454036"/>
              <a:gd name="connsiteY2" fmla="*/ 4534734 h 4534734"/>
              <a:gd name="connsiteX3" fmla="*/ 0 w 3454036"/>
              <a:gd name="connsiteY3" fmla="*/ 4356256 h 4534734"/>
              <a:gd name="connsiteX4" fmla="*/ 694009 w 3454036"/>
              <a:gd name="connsiteY4" fmla="*/ 63524 h 4534734"/>
              <a:gd name="connsiteX0" fmla="*/ 694009 w 3454036"/>
              <a:gd name="connsiteY0" fmla="*/ 63524 h 4530968"/>
              <a:gd name="connsiteX1" fmla="*/ 3454036 w 3454036"/>
              <a:gd name="connsiteY1" fmla="*/ 0 h 4530968"/>
              <a:gd name="connsiteX2" fmla="*/ 2657926 w 3454036"/>
              <a:gd name="connsiteY2" fmla="*/ 4530968 h 4530968"/>
              <a:gd name="connsiteX3" fmla="*/ 0 w 3454036"/>
              <a:gd name="connsiteY3" fmla="*/ 4356256 h 4530968"/>
              <a:gd name="connsiteX4" fmla="*/ 694009 w 3454036"/>
              <a:gd name="connsiteY4" fmla="*/ 63524 h 4530968"/>
              <a:gd name="connsiteX0" fmla="*/ 694009 w 3454036"/>
              <a:gd name="connsiteY0" fmla="*/ 63524 h 4462636"/>
              <a:gd name="connsiteX1" fmla="*/ 3454036 w 3454036"/>
              <a:gd name="connsiteY1" fmla="*/ 0 h 4462636"/>
              <a:gd name="connsiteX2" fmla="*/ 2698667 w 3454036"/>
              <a:gd name="connsiteY2" fmla="*/ 4462636 h 4462636"/>
              <a:gd name="connsiteX3" fmla="*/ 0 w 3454036"/>
              <a:gd name="connsiteY3" fmla="*/ 4356256 h 4462636"/>
              <a:gd name="connsiteX4" fmla="*/ 694009 w 3454036"/>
              <a:gd name="connsiteY4" fmla="*/ 63524 h 4462636"/>
              <a:gd name="connsiteX0" fmla="*/ 694009 w 3454036"/>
              <a:gd name="connsiteY0" fmla="*/ 63524 h 4428455"/>
              <a:gd name="connsiteX1" fmla="*/ 3454036 w 3454036"/>
              <a:gd name="connsiteY1" fmla="*/ 0 h 4428455"/>
              <a:gd name="connsiteX2" fmla="*/ 2657016 w 3454036"/>
              <a:gd name="connsiteY2" fmla="*/ 4428455 h 4428455"/>
              <a:gd name="connsiteX3" fmla="*/ 0 w 3454036"/>
              <a:gd name="connsiteY3" fmla="*/ 4356256 h 4428455"/>
              <a:gd name="connsiteX4" fmla="*/ 694009 w 3454036"/>
              <a:gd name="connsiteY4" fmla="*/ 63524 h 4428455"/>
              <a:gd name="connsiteX0" fmla="*/ 694009 w 3454036"/>
              <a:gd name="connsiteY0" fmla="*/ 63524 h 4435957"/>
              <a:gd name="connsiteX1" fmla="*/ 3454036 w 3454036"/>
              <a:gd name="connsiteY1" fmla="*/ 0 h 4435957"/>
              <a:gd name="connsiteX2" fmla="*/ 2705228 w 3454036"/>
              <a:gd name="connsiteY2" fmla="*/ 4435957 h 4435957"/>
              <a:gd name="connsiteX3" fmla="*/ 0 w 3454036"/>
              <a:gd name="connsiteY3" fmla="*/ 4356256 h 4435957"/>
              <a:gd name="connsiteX4" fmla="*/ 694009 w 3454036"/>
              <a:gd name="connsiteY4" fmla="*/ 63524 h 4435957"/>
              <a:gd name="connsiteX0" fmla="*/ 694009 w 3350582"/>
              <a:gd name="connsiteY0" fmla="*/ 41081 h 4413514"/>
              <a:gd name="connsiteX1" fmla="*/ 3350582 w 3350582"/>
              <a:gd name="connsiteY1" fmla="*/ 0 h 4413514"/>
              <a:gd name="connsiteX2" fmla="*/ 2705228 w 3350582"/>
              <a:gd name="connsiteY2" fmla="*/ 4413514 h 4413514"/>
              <a:gd name="connsiteX3" fmla="*/ 0 w 3350582"/>
              <a:gd name="connsiteY3" fmla="*/ 4333813 h 4413514"/>
              <a:gd name="connsiteX4" fmla="*/ 694009 w 3350582"/>
              <a:gd name="connsiteY4" fmla="*/ 41081 h 4413514"/>
              <a:gd name="connsiteX0" fmla="*/ 694009 w 3407206"/>
              <a:gd name="connsiteY0" fmla="*/ 0 h 4372433"/>
              <a:gd name="connsiteX1" fmla="*/ 3407206 w 3407206"/>
              <a:gd name="connsiteY1" fmla="*/ 20721 h 4372433"/>
              <a:gd name="connsiteX2" fmla="*/ 2705228 w 3407206"/>
              <a:gd name="connsiteY2" fmla="*/ 4372433 h 4372433"/>
              <a:gd name="connsiteX3" fmla="*/ 0 w 3407206"/>
              <a:gd name="connsiteY3" fmla="*/ 4292732 h 4372433"/>
              <a:gd name="connsiteX4" fmla="*/ 694009 w 3407206"/>
              <a:gd name="connsiteY4" fmla="*/ 0 h 4372433"/>
              <a:gd name="connsiteX0" fmla="*/ 694009 w 3411412"/>
              <a:gd name="connsiteY0" fmla="*/ 0 h 4372433"/>
              <a:gd name="connsiteX1" fmla="*/ 3411412 w 3411412"/>
              <a:gd name="connsiteY1" fmla="*/ 47872 h 4372433"/>
              <a:gd name="connsiteX2" fmla="*/ 2705228 w 3411412"/>
              <a:gd name="connsiteY2" fmla="*/ 4372433 h 4372433"/>
              <a:gd name="connsiteX3" fmla="*/ 0 w 3411412"/>
              <a:gd name="connsiteY3" fmla="*/ 4292732 h 4372433"/>
              <a:gd name="connsiteX4" fmla="*/ 694009 w 3411412"/>
              <a:gd name="connsiteY4" fmla="*/ 0 h 4372433"/>
              <a:gd name="connsiteX0" fmla="*/ 694009 w 3411412"/>
              <a:gd name="connsiteY0" fmla="*/ 0 h 4346695"/>
              <a:gd name="connsiteX1" fmla="*/ 3411412 w 3411412"/>
              <a:gd name="connsiteY1" fmla="*/ 47872 h 4346695"/>
              <a:gd name="connsiteX2" fmla="*/ 2733320 w 3411412"/>
              <a:gd name="connsiteY2" fmla="*/ 4346695 h 4346695"/>
              <a:gd name="connsiteX3" fmla="*/ 0 w 3411412"/>
              <a:gd name="connsiteY3" fmla="*/ 4292732 h 4346695"/>
              <a:gd name="connsiteX4" fmla="*/ 694009 w 3411412"/>
              <a:gd name="connsiteY4" fmla="*/ 0 h 4346695"/>
              <a:gd name="connsiteX0" fmla="*/ 694009 w 3411412"/>
              <a:gd name="connsiteY0" fmla="*/ 0 h 4340134"/>
              <a:gd name="connsiteX1" fmla="*/ 3411412 w 3411412"/>
              <a:gd name="connsiteY1" fmla="*/ 47872 h 4340134"/>
              <a:gd name="connsiteX2" fmla="*/ 2706640 w 3411412"/>
              <a:gd name="connsiteY2" fmla="*/ 4340134 h 4340134"/>
              <a:gd name="connsiteX3" fmla="*/ 0 w 3411412"/>
              <a:gd name="connsiteY3" fmla="*/ 4292732 h 4340134"/>
              <a:gd name="connsiteX4" fmla="*/ 694009 w 3411412"/>
              <a:gd name="connsiteY4" fmla="*/ 0 h 4340134"/>
              <a:gd name="connsiteX0" fmla="*/ 694009 w 3411412"/>
              <a:gd name="connsiteY0" fmla="*/ 0 h 4352783"/>
              <a:gd name="connsiteX1" fmla="*/ 3411412 w 3411412"/>
              <a:gd name="connsiteY1" fmla="*/ 47872 h 4352783"/>
              <a:gd name="connsiteX2" fmla="*/ 2749233 w 3411412"/>
              <a:gd name="connsiteY2" fmla="*/ 4352783 h 4352783"/>
              <a:gd name="connsiteX3" fmla="*/ 0 w 3411412"/>
              <a:gd name="connsiteY3" fmla="*/ 4292732 h 4352783"/>
              <a:gd name="connsiteX4" fmla="*/ 694009 w 3411412"/>
              <a:gd name="connsiteY4" fmla="*/ 0 h 4352783"/>
              <a:gd name="connsiteX0" fmla="*/ 782492 w 3411412"/>
              <a:gd name="connsiteY0" fmla="*/ 0 h 4402847"/>
              <a:gd name="connsiteX1" fmla="*/ 3411412 w 3411412"/>
              <a:gd name="connsiteY1" fmla="*/ 97936 h 4402847"/>
              <a:gd name="connsiteX2" fmla="*/ 2749233 w 3411412"/>
              <a:gd name="connsiteY2" fmla="*/ 4402847 h 4402847"/>
              <a:gd name="connsiteX3" fmla="*/ 0 w 3411412"/>
              <a:gd name="connsiteY3" fmla="*/ 4342796 h 4402847"/>
              <a:gd name="connsiteX4" fmla="*/ 782492 w 3411412"/>
              <a:gd name="connsiteY4" fmla="*/ 0 h 4402847"/>
              <a:gd name="connsiteX0" fmla="*/ 935570 w 3411412"/>
              <a:gd name="connsiteY0" fmla="*/ 0 h 4450086"/>
              <a:gd name="connsiteX1" fmla="*/ 3411412 w 3411412"/>
              <a:gd name="connsiteY1" fmla="*/ 145175 h 4450086"/>
              <a:gd name="connsiteX2" fmla="*/ 2749233 w 3411412"/>
              <a:gd name="connsiteY2" fmla="*/ 4450086 h 4450086"/>
              <a:gd name="connsiteX3" fmla="*/ 0 w 3411412"/>
              <a:gd name="connsiteY3" fmla="*/ 4390035 h 4450086"/>
              <a:gd name="connsiteX4" fmla="*/ 935570 w 3411412"/>
              <a:gd name="connsiteY4" fmla="*/ 0 h 4450086"/>
              <a:gd name="connsiteX0" fmla="*/ 909832 w 3411412"/>
              <a:gd name="connsiteY0" fmla="*/ 0 h 4478179"/>
              <a:gd name="connsiteX1" fmla="*/ 3411412 w 3411412"/>
              <a:gd name="connsiteY1" fmla="*/ 173268 h 4478179"/>
              <a:gd name="connsiteX2" fmla="*/ 2749233 w 3411412"/>
              <a:gd name="connsiteY2" fmla="*/ 4478179 h 4478179"/>
              <a:gd name="connsiteX3" fmla="*/ 0 w 3411412"/>
              <a:gd name="connsiteY3" fmla="*/ 4418128 h 4478179"/>
              <a:gd name="connsiteX4" fmla="*/ 909832 w 3411412"/>
              <a:gd name="connsiteY4" fmla="*/ 0 h 4478179"/>
              <a:gd name="connsiteX0" fmla="*/ 777815 w 3279395"/>
              <a:gd name="connsiteY0" fmla="*/ 0 h 4478179"/>
              <a:gd name="connsiteX1" fmla="*/ 3279395 w 3279395"/>
              <a:gd name="connsiteY1" fmla="*/ 173268 h 4478179"/>
              <a:gd name="connsiteX2" fmla="*/ 2617216 w 3279395"/>
              <a:gd name="connsiteY2" fmla="*/ 4478179 h 4478179"/>
              <a:gd name="connsiteX3" fmla="*/ 0 w 3279395"/>
              <a:gd name="connsiteY3" fmla="*/ 4359181 h 4478179"/>
              <a:gd name="connsiteX4" fmla="*/ 777815 w 3279395"/>
              <a:gd name="connsiteY4" fmla="*/ 0 h 4478179"/>
              <a:gd name="connsiteX0" fmla="*/ 667801 w 3169381"/>
              <a:gd name="connsiteY0" fmla="*/ 0 h 4478179"/>
              <a:gd name="connsiteX1" fmla="*/ 3169381 w 3169381"/>
              <a:gd name="connsiteY1" fmla="*/ 173268 h 4478179"/>
              <a:gd name="connsiteX2" fmla="*/ 2507202 w 3169381"/>
              <a:gd name="connsiteY2" fmla="*/ 4478179 h 4478179"/>
              <a:gd name="connsiteX3" fmla="*/ 0 w 3169381"/>
              <a:gd name="connsiteY3" fmla="*/ 4310059 h 4478179"/>
              <a:gd name="connsiteX4" fmla="*/ 667801 w 3169381"/>
              <a:gd name="connsiteY4" fmla="*/ 0 h 4478179"/>
              <a:gd name="connsiteX0" fmla="*/ 695893 w 3197473"/>
              <a:gd name="connsiteY0" fmla="*/ 0 h 4478179"/>
              <a:gd name="connsiteX1" fmla="*/ 3197473 w 3197473"/>
              <a:gd name="connsiteY1" fmla="*/ 173268 h 4478179"/>
              <a:gd name="connsiteX2" fmla="*/ 2535294 w 3197473"/>
              <a:gd name="connsiteY2" fmla="*/ 4478179 h 4478179"/>
              <a:gd name="connsiteX3" fmla="*/ 0 w 3197473"/>
              <a:gd name="connsiteY3" fmla="*/ 4335798 h 4478179"/>
              <a:gd name="connsiteX4" fmla="*/ 695893 w 3197473"/>
              <a:gd name="connsiteY4" fmla="*/ 0 h 4478179"/>
              <a:gd name="connsiteX0" fmla="*/ 733339 w 3234919"/>
              <a:gd name="connsiteY0" fmla="*/ 0 h 4478179"/>
              <a:gd name="connsiteX1" fmla="*/ 3234919 w 3234919"/>
              <a:gd name="connsiteY1" fmla="*/ 173268 h 4478179"/>
              <a:gd name="connsiteX2" fmla="*/ 2572740 w 3234919"/>
              <a:gd name="connsiteY2" fmla="*/ 4478179 h 4478179"/>
              <a:gd name="connsiteX3" fmla="*/ 0 w 3234919"/>
              <a:gd name="connsiteY3" fmla="*/ 4328767 h 4478179"/>
              <a:gd name="connsiteX4" fmla="*/ 733339 w 3234919"/>
              <a:gd name="connsiteY4" fmla="*/ 0 h 4478179"/>
              <a:gd name="connsiteX0" fmla="*/ 733339 w 3234919"/>
              <a:gd name="connsiteY0" fmla="*/ 0 h 4501123"/>
              <a:gd name="connsiteX1" fmla="*/ 3234919 w 3234919"/>
              <a:gd name="connsiteY1" fmla="*/ 173268 h 4501123"/>
              <a:gd name="connsiteX2" fmla="*/ 2604097 w 3234919"/>
              <a:gd name="connsiteY2" fmla="*/ 4501123 h 4501123"/>
              <a:gd name="connsiteX3" fmla="*/ 0 w 3234919"/>
              <a:gd name="connsiteY3" fmla="*/ 4328767 h 4501123"/>
              <a:gd name="connsiteX4" fmla="*/ 733339 w 3234919"/>
              <a:gd name="connsiteY4" fmla="*/ 0 h 4501123"/>
              <a:gd name="connsiteX0" fmla="*/ 733339 w 3234919"/>
              <a:gd name="connsiteY0" fmla="*/ 0 h 4527802"/>
              <a:gd name="connsiteX1" fmla="*/ 3234919 w 3234919"/>
              <a:gd name="connsiteY1" fmla="*/ 173268 h 4527802"/>
              <a:gd name="connsiteX2" fmla="*/ 2597537 w 3234919"/>
              <a:gd name="connsiteY2" fmla="*/ 4527802 h 4527802"/>
              <a:gd name="connsiteX3" fmla="*/ 0 w 3234919"/>
              <a:gd name="connsiteY3" fmla="*/ 4328767 h 4527802"/>
              <a:gd name="connsiteX4" fmla="*/ 733339 w 3234919"/>
              <a:gd name="connsiteY4" fmla="*/ 0 h 4527802"/>
              <a:gd name="connsiteX0" fmla="*/ 733339 w 3234919"/>
              <a:gd name="connsiteY0" fmla="*/ 0 h 4532479"/>
              <a:gd name="connsiteX1" fmla="*/ 3234919 w 3234919"/>
              <a:gd name="connsiteY1" fmla="*/ 173268 h 4532479"/>
              <a:gd name="connsiteX2" fmla="*/ 2581152 w 3234919"/>
              <a:gd name="connsiteY2" fmla="*/ 4532479 h 4532479"/>
              <a:gd name="connsiteX3" fmla="*/ 0 w 3234919"/>
              <a:gd name="connsiteY3" fmla="*/ 4328767 h 4532479"/>
              <a:gd name="connsiteX4" fmla="*/ 733339 w 3234919"/>
              <a:gd name="connsiteY4" fmla="*/ 0 h 4532479"/>
              <a:gd name="connsiteX0" fmla="*/ 733339 w 3234919"/>
              <a:gd name="connsiteY0" fmla="*/ 0 h 4568512"/>
              <a:gd name="connsiteX1" fmla="*/ 3234919 w 3234919"/>
              <a:gd name="connsiteY1" fmla="*/ 173268 h 4568512"/>
              <a:gd name="connsiteX2" fmla="*/ 2541823 w 3234919"/>
              <a:gd name="connsiteY2" fmla="*/ 4568512 h 4568512"/>
              <a:gd name="connsiteX3" fmla="*/ 0 w 3234919"/>
              <a:gd name="connsiteY3" fmla="*/ 4328767 h 4568512"/>
              <a:gd name="connsiteX4" fmla="*/ 733339 w 3234919"/>
              <a:gd name="connsiteY4" fmla="*/ 0 h 4568512"/>
              <a:gd name="connsiteX0" fmla="*/ 733339 w 3234919"/>
              <a:gd name="connsiteY0" fmla="*/ 0 h 4577395"/>
              <a:gd name="connsiteX1" fmla="*/ 3234919 w 3234919"/>
              <a:gd name="connsiteY1" fmla="*/ 173268 h 4577395"/>
              <a:gd name="connsiteX2" fmla="*/ 2498288 w 3234919"/>
              <a:gd name="connsiteY2" fmla="*/ 4577395 h 4577395"/>
              <a:gd name="connsiteX3" fmla="*/ 0 w 3234919"/>
              <a:gd name="connsiteY3" fmla="*/ 4328767 h 4577395"/>
              <a:gd name="connsiteX4" fmla="*/ 733339 w 3234919"/>
              <a:gd name="connsiteY4" fmla="*/ 0 h 4577395"/>
              <a:gd name="connsiteX0" fmla="*/ 733339 w 3234919"/>
              <a:gd name="connsiteY0" fmla="*/ 0 h 4570835"/>
              <a:gd name="connsiteX1" fmla="*/ 3234919 w 3234919"/>
              <a:gd name="connsiteY1" fmla="*/ 173268 h 4570835"/>
              <a:gd name="connsiteX2" fmla="*/ 2471609 w 3234919"/>
              <a:gd name="connsiteY2" fmla="*/ 4570835 h 4570835"/>
              <a:gd name="connsiteX3" fmla="*/ 0 w 3234919"/>
              <a:gd name="connsiteY3" fmla="*/ 4328767 h 4570835"/>
              <a:gd name="connsiteX4" fmla="*/ 733339 w 3234919"/>
              <a:gd name="connsiteY4" fmla="*/ 0 h 4570835"/>
              <a:gd name="connsiteX0" fmla="*/ 733339 w 3234919"/>
              <a:gd name="connsiteY0" fmla="*/ 0 h 4518418"/>
              <a:gd name="connsiteX1" fmla="*/ 3234919 w 3234919"/>
              <a:gd name="connsiteY1" fmla="*/ 173268 h 4518418"/>
              <a:gd name="connsiteX2" fmla="*/ 2506261 w 3234919"/>
              <a:gd name="connsiteY2" fmla="*/ 4518418 h 4518418"/>
              <a:gd name="connsiteX3" fmla="*/ 0 w 3234919"/>
              <a:gd name="connsiteY3" fmla="*/ 4328767 h 4518418"/>
              <a:gd name="connsiteX4" fmla="*/ 733339 w 3234919"/>
              <a:gd name="connsiteY4" fmla="*/ 0 h 4518418"/>
              <a:gd name="connsiteX0" fmla="*/ 733339 w 3234919"/>
              <a:gd name="connsiteY0" fmla="*/ 0 h 4512800"/>
              <a:gd name="connsiteX1" fmla="*/ 3234919 w 3234919"/>
              <a:gd name="connsiteY1" fmla="*/ 173268 h 4512800"/>
              <a:gd name="connsiteX2" fmla="*/ 2501114 w 3234919"/>
              <a:gd name="connsiteY2" fmla="*/ 4512800 h 4512800"/>
              <a:gd name="connsiteX3" fmla="*/ 0 w 3234919"/>
              <a:gd name="connsiteY3" fmla="*/ 4328767 h 4512800"/>
              <a:gd name="connsiteX4" fmla="*/ 733339 w 3234919"/>
              <a:gd name="connsiteY4" fmla="*/ 0 h 4512800"/>
              <a:gd name="connsiteX0" fmla="*/ 712278 w 3234919"/>
              <a:gd name="connsiteY0" fmla="*/ 0 h 4524508"/>
              <a:gd name="connsiteX1" fmla="*/ 3234919 w 3234919"/>
              <a:gd name="connsiteY1" fmla="*/ 184976 h 4524508"/>
              <a:gd name="connsiteX2" fmla="*/ 2501114 w 3234919"/>
              <a:gd name="connsiteY2" fmla="*/ 4524508 h 4524508"/>
              <a:gd name="connsiteX3" fmla="*/ 0 w 3234919"/>
              <a:gd name="connsiteY3" fmla="*/ 4340475 h 4524508"/>
              <a:gd name="connsiteX4" fmla="*/ 712278 w 3234919"/>
              <a:gd name="connsiteY4" fmla="*/ 0 h 4524508"/>
              <a:gd name="connsiteX0" fmla="*/ 696835 w 3234919"/>
              <a:gd name="connsiteY0" fmla="*/ 0 h 4541363"/>
              <a:gd name="connsiteX1" fmla="*/ 3234919 w 3234919"/>
              <a:gd name="connsiteY1" fmla="*/ 201831 h 4541363"/>
              <a:gd name="connsiteX2" fmla="*/ 2501114 w 3234919"/>
              <a:gd name="connsiteY2" fmla="*/ 4541363 h 4541363"/>
              <a:gd name="connsiteX3" fmla="*/ 0 w 3234919"/>
              <a:gd name="connsiteY3" fmla="*/ 4357330 h 4541363"/>
              <a:gd name="connsiteX4" fmla="*/ 696835 w 3234919"/>
              <a:gd name="connsiteY4" fmla="*/ 0 h 4541363"/>
              <a:gd name="connsiteX0" fmla="*/ 652039 w 3190123"/>
              <a:gd name="connsiteY0" fmla="*/ 0 h 4541363"/>
              <a:gd name="connsiteX1" fmla="*/ 3190123 w 3190123"/>
              <a:gd name="connsiteY1" fmla="*/ 201831 h 4541363"/>
              <a:gd name="connsiteX2" fmla="*/ 2456318 w 3190123"/>
              <a:gd name="connsiteY2" fmla="*/ 4541363 h 4541363"/>
              <a:gd name="connsiteX3" fmla="*/ 0 w 3190123"/>
              <a:gd name="connsiteY3" fmla="*/ 4390108 h 4541363"/>
              <a:gd name="connsiteX4" fmla="*/ 652039 w 3190123"/>
              <a:gd name="connsiteY4" fmla="*/ 0 h 4541363"/>
              <a:gd name="connsiteX0" fmla="*/ 682126 w 3220210"/>
              <a:gd name="connsiteY0" fmla="*/ 0 h 4541363"/>
              <a:gd name="connsiteX1" fmla="*/ 3220210 w 3220210"/>
              <a:gd name="connsiteY1" fmla="*/ 201831 h 4541363"/>
              <a:gd name="connsiteX2" fmla="*/ 2486405 w 3220210"/>
              <a:gd name="connsiteY2" fmla="*/ 4541363 h 4541363"/>
              <a:gd name="connsiteX3" fmla="*/ 0 w 3220210"/>
              <a:gd name="connsiteY3" fmla="*/ 4373382 h 4541363"/>
              <a:gd name="connsiteX4" fmla="*/ 682126 w 3220210"/>
              <a:gd name="connsiteY4" fmla="*/ 0 h 4541363"/>
              <a:gd name="connsiteX0" fmla="*/ 714231 w 3252315"/>
              <a:gd name="connsiteY0" fmla="*/ 0 h 4541363"/>
              <a:gd name="connsiteX1" fmla="*/ 3252315 w 3252315"/>
              <a:gd name="connsiteY1" fmla="*/ 201831 h 4541363"/>
              <a:gd name="connsiteX2" fmla="*/ 2518510 w 3252315"/>
              <a:gd name="connsiteY2" fmla="*/ 4541363 h 4541363"/>
              <a:gd name="connsiteX3" fmla="*/ 0 w 3252315"/>
              <a:gd name="connsiteY3" fmla="*/ 4402796 h 4541363"/>
              <a:gd name="connsiteX4" fmla="*/ 714231 w 3252315"/>
              <a:gd name="connsiteY4" fmla="*/ 0 h 454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2315" h="4541363">
                <a:moveTo>
                  <a:pt x="714231" y="0"/>
                </a:moveTo>
                <a:lnTo>
                  <a:pt x="3252315" y="201831"/>
                </a:lnTo>
                <a:lnTo>
                  <a:pt x="2518510" y="4541363"/>
                </a:lnTo>
                <a:lnTo>
                  <a:pt x="0" y="4402796"/>
                </a:lnTo>
                <a:lnTo>
                  <a:pt x="714231" y="0"/>
                </a:lnTo>
                <a:close/>
              </a:path>
            </a:pathLst>
          </a:custGeom>
          <a:solidFill>
            <a:schemeClr val="bg2"/>
          </a:solidFill>
          <a:effectLst>
            <a:outerShdw blurRad="127000" dist="127000" dir="6300000" algn="tl" rotWithShape="0">
              <a:prstClr val="black">
                <a:alpha val="20000"/>
              </a:prstClr>
            </a:outerShdw>
          </a:effectLst>
          <a:scene3d>
            <a:camera prst="orthographicFront">
              <a:rot lat="1800000" lon="3000000" rev="1200000"/>
            </a:camera>
            <a:lightRig rig="threePt" dir="t"/>
          </a:scene3d>
        </p:spPr>
        <p:txBody>
          <a:bodyPr anchor="ctr"/>
          <a:lstStyle>
            <a:lvl1pPr marL="0" indent="0" algn="ctr">
              <a:buNone/>
              <a:defRPr sz="1500"/>
            </a:lvl1pPr>
          </a:lstStyle>
          <a:p>
            <a:endParaRPr lang="en-US"/>
          </a:p>
        </p:txBody>
      </p:sp>
      <p:sp>
        <p:nvSpPr>
          <p:cNvPr id="12" name="Picture Placeholder 9"/>
          <p:cNvSpPr>
            <a:spLocks noGrp="1"/>
          </p:cNvSpPr>
          <p:nvPr>
            <p:ph type="pic" sz="quarter" idx="12"/>
          </p:nvPr>
        </p:nvSpPr>
        <p:spPr>
          <a:xfrm rot="18749774">
            <a:off x="7793082" y="-58546"/>
            <a:ext cx="3252315" cy="4541363"/>
          </a:xfrm>
          <a:custGeom>
            <a:avLst/>
            <a:gdLst>
              <a:gd name="connsiteX0" fmla="*/ 0 w 4089398"/>
              <a:gd name="connsiteY0" fmla="*/ 0 h 3098800"/>
              <a:gd name="connsiteX1" fmla="*/ 4089398 w 4089398"/>
              <a:gd name="connsiteY1" fmla="*/ 0 h 3098800"/>
              <a:gd name="connsiteX2" fmla="*/ 4089398 w 4089398"/>
              <a:gd name="connsiteY2" fmla="*/ 3098800 h 3098800"/>
              <a:gd name="connsiteX3" fmla="*/ 0 w 4089398"/>
              <a:gd name="connsiteY3" fmla="*/ 3098800 h 3098800"/>
              <a:gd name="connsiteX4" fmla="*/ 0 w 4089398"/>
              <a:gd name="connsiteY4" fmla="*/ 0 h 3098800"/>
              <a:gd name="connsiteX0" fmla="*/ 76019 w 4165417"/>
              <a:gd name="connsiteY0" fmla="*/ 0 h 3850538"/>
              <a:gd name="connsiteX1" fmla="*/ 4165417 w 4165417"/>
              <a:gd name="connsiteY1" fmla="*/ 0 h 3850538"/>
              <a:gd name="connsiteX2" fmla="*/ 4165417 w 4165417"/>
              <a:gd name="connsiteY2" fmla="*/ 3098800 h 3850538"/>
              <a:gd name="connsiteX3" fmla="*/ 0 w 4165417"/>
              <a:gd name="connsiteY3" fmla="*/ 3850538 h 3850538"/>
              <a:gd name="connsiteX4" fmla="*/ 76019 w 4165417"/>
              <a:gd name="connsiteY4" fmla="*/ 0 h 3850538"/>
              <a:gd name="connsiteX0" fmla="*/ 252573 w 4341971"/>
              <a:gd name="connsiteY0" fmla="*/ 0 h 4187989"/>
              <a:gd name="connsiteX1" fmla="*/ 4341971 w 4341971"/>
              <a:gd name="connsiteY1" fmla="*/ 0 h 4187989"/>
              <a:gd name="connsiteX2" fmla="*/ 4341971 w 4341971"/>
              <a:gd name="connsiteY2" fmla="*/ 3098800 h 4187989"/>
              <a:gd name="connsiteX3" fmla="*/ 0 w 4341971"/>
              <a:gd name="connsiteY3" fmla="*/ 4187989 h 4187989"/>
              <a:gd name="connsiteX4" fmla="*/ 252573 w 4341971"/>
              <a:gd name="connsiteY4" fmla="*/ 0 h 4187989"/>
              <a:gd name="connsiteX0" fmla="*/ 363529 w 4341971"/>
              <a:gd name="connsiteY0" fmla="*/ 0 h 4258643"/>
              <a:gd name="connsiteX1" fmla="*/ 4341971 w 4341971"/>
              <a:gd name="connsiteY1" fmla="*/ 70654 h 4258643"/>
              <a:gd name="connsiteX2" fmla="*/ 4341971 w 4341971"/>
              <a:gd name="connsiteY2" fmla="*/ 3169454 h 4258643"/>
              <a:gd name="connsiteX3" fmla="*/ 0 w 4341971"/>
              <a:gd name="connsiteY3" fmla="*/ 4258643 h 4258643"/>
              <a:gd name="connsiteX4" fmla="*/ 363529 w 4341971"/>
              <a:gd name="connsiteY4" fmla="*/ 0 h 4258643"/>
              <a:gd name="connsiteX0" fmla="*/ 530637 w 4341971"/>
              <a:gd name="connsiteY0" fmla="*/ 0 h 4256729"/>
              <a:gd name="connsiteX1" fmla="*/ 4341971 w 4341971"/>
              <a:gd name="connsiteY1" fmla="*/ 68740 h 4256729"/>
              <a:gd name="connsiteX2" fmla="*/ 4341971 w 4341971"/>
              <a:gd name="connsiteY2" fmla="*/ 3167540 h 4256729"/>
              <a:gd name="connsiteX3" fmla="*/ 0 w 4341971"/>
              <a:gd name="connsiteY3" fmla="*/ 4256729 h 4256729"/>
              <a:gd name="connsiteX4" fmla="*/ 530637 w 4341971"/>
              <a:gd name="connsiteY4" fmla="*/ 0 h 4256729"/>
              <a:gd name="connsiteX0" fmla="*/ 582615 w 4341971"/>
              <a:gd name="connsiteY0" fmla="*/ 0 h 4335355"/>
              <a:gd name="connsiteX1" fmla="*/ 4341971 w 4341971"/>
              <a:gd name="connsiteY1" fmla="*/ 147366 h 4335355"/>
              <a:gd name="connsiteX2" fmla="*/ 4341971 w 4341971"/>
              <a:gd name="connsiteY2" fmla="*/ 3246166 h 4335355"/>
              <a:gd name="connsiteX3" fmla="*/ 0 w 4341971"/>
              <a:gd name="connsiteY3" fmla="*/ 4335355 h 4335355"/>
              <a:gd name="connsiteX4" fmla="*/ 582615 w 4341971"/>
              <a:gd name="connsiteY4" fmla="*/ 0 h 4335355"/>
              <a:gd name="connsiteX0" fmla="*/ 535816 w 4341971"/>
              <a:gd name="connsiteY0" fmla="*/ 0 h 4375155"/>
              <a:gd name="connsiteX1" fmla="*/ 4341971 w 4341971"/>
              <a:gd name="connsiteY1" fmla="*/ 187166 h 4375155"/>
              <a:gd name="connsiteX2" fmla="*/ 4341971 w 4341971"/>
              <a:gd name="connsiteY2" fmla="*/ 3285966 h 4375155"/>
              <a:gd name="connsiteX3" fmla="*/ 0 w 4341971"/>
              <a:gd name="connsiteY3" fmla="*/ 4375155 h 4375155"/>
              <a:gd name="connsiteX4" fmla="*/ 535816 w 4341971"/>
              <a:gd name="connsiteY4" fmla="*/ 0 h 4375155"/>
              <a:gd name="connsiteX0" fmla="*/ 546111 w 4341971"/>
              <a:gd name="connsiteY0" fmla="*/ 0 h 4363918"/>
              <a:gd name="connsiteX1" fmla="*/ 4341971 w 4341971"/>
              <a:gd name="connsiteY1" fmla="*/ 175929 h 4363918"/>
              <a:gd name="connsiteX2" fmla="*/ 4341971 w 4341971"/>
              <a:gd name="connsiteY2" fmla="*/ 3274729 h 4363918"/>
              <a:gd name="connsiteX3" fmla="*/ 0 w 4341971"/>
              <a:gd name="connsiteY3" fmla="*/ 4363918 h 4363918"/>
              <a:gd name="connsiteX4" fmla="*/ 546111 w 4341971"/>
              <a:gd name="connsiteY4" fmla="*/ 0 h 4363918"/>
              <a:gd name="connsiteX0" fmla="*/ 577467 w 4341971"/>
              <a:gd name="connsiteY0" fmla="*/ 0 h 4340974"/>
              <a:gd name="connsiteX1" fmla="*/ 4341971 w 4341971"/>
              <a:gd name="connsiteY1" fmla="*/ 152985 h 4340974"/>
              <a:gd name="connsiteX2" fmla="*/ 4341971 w 4341971"/>
              <a:gd name="connsiteY2" fmla="*/ 3251785 h 4340974"/>
              <a:gd name="connsiteX3" fmla="*/ 0 w 4341971"/>
              <a:gd name="connsiteY3" fmla="*/ 4340974 h 4340974"/>
              <a:gd name="connsiteX4" fmla="*/ 577467 w 4341971"/>
              <a:gd name="connsiteY4" fmla="*/ 0 h 4340974"/>
              <a:gd name="connsiteX0" fmla="*/ 578409 w 4341971"/>
              <a:gd name="connsiteY0" fmla="*/ 0 h 4362506"/>
              <a:gd name="connsiteX1" fmla="*/ 4341971 w 4341971"/>
              <a:gd name="connsiteY1" fmla="*/ 174517 h 4362506"/>
              <a:gd name="connsiteX2" fmla="*/ 4341971 w 4341971"/>
              <a:gd name="connsiteY2" fmla="*/ 3273317 h 4362506"/>
              <a:gd name="connsiteX3" fmla="*/ 0 w 4341971"/>
              <a:gd name="connsiteY3" fmla="*/ 4362506 h 4362506"/>
              <a:gd name="connsiteX4" fmla="*/ 578409 w 4341971"/>
              <a:gd name="connsiteY4" fmla="*/ 0 h 4362506"/>
              <a:gd name="connsiteX0" fmla="*/ 540964 w 4341971"/>
              <a:gd name="connsiteY0" fmla="*/ 0 h 4369537"/>
              <a:gd name="connsiteX1" fmla="*/ 4341971 w 4341971"/>
              <a:gd name="connsiteY1" fmla="*/ 181548 h 4369537"/>
              <a:gd name="connsiteX2" fmla="*/ 4341971 w 4341971"/>
              <a:gd name="connsiteY2" fmla="*/ 3280348 h 4369537"/>
              <a:gd name="connsiteX3" fmla="*/ 0 w 4341971"/>
              <a:gd name="connsiteY3" fmla="*/ 4369537 h 4369537"/>
              <a:gd name="connsiteX4" fmla="*/ 540964 w 4341971"/>
              <a:gd name="connsiteY4" fmla="*/ 0 h 4369537"/>
              <a:gd name="connsiteX0" fmla="*/ 584530 w 4385537"/>
              <a:gd name="connsiteY0" fmla="*/ 0 h 4502464"/>
              <a:gd name="connsiteX1" fmla="*/ 4385537 w 4385537"/>
              <a:gd name="connsiteY1" fmla="*/ 181548 h 4502464"/>
              <a:gd name="connsiteX2" fmla="*/ 4385537 w 4385537"/>
              <a:gd name="connsiteY2" fmla="*/ 3280348 h 4502464"/>
              <a:gd name="connsiteX3" fmla="*/ 0 w 4385537"/>
              <a:gd name="connsiteY3" fmla="*/ 4502464 h 4502464"/>
              <a:gd name="connsiteX4" fmla="*/ 584530 w 4385537"/>
              <a:gd name="connsiteY4" fmla="*/ 0 h 4502464"/>
              <a:gd name="connsiteX0" fmla="*/ 676716 w 4477723"/>
              <a:gd name="connsiteY0" fmla="*/ 0 h 4390567"/>
              <a:gd name="connsiteX1" fmla="*/ 4477723 w 4477723"/>
              <a:gd name="connsiteY1" fmla="*/ 181548 h 4390567"/>
              <a:gd name="connsiteX2" fmla="*/ 4477723 w 4477723"/>
              <a:gd name="connsiteY2" fmla="*/ 3280348 h 4390567"/>
              <a:gd name="connsiteX3" fmla="*/ 0 w 4477723"/>
              <a:gd name="connsiteY3" fmla="*/ 4390567 h 4390567"/>
              <a:gd name="connsiteX4" fmla="*/ 676716 w 4477723"/>
              <a:gd name="connsiteY4" fmla="*/ 0 h 4390567"/>
              <a:gd name="connsiteX0" fmla="*/ 618649 w 4419656"/>
              <a:gd name="connsiteY0" fmla="*/ 0 h 4296027"/>
              <a:gd name="connsiteX1" fmla="*/ 4419656 w 4419656"/>
              <a:gd name="connsiteY1" fmla="*/ 181548 h 4296027"/>
              <a:gd name="connsiteX2" fmla="*/ 4419656 w 4419656"/>
              <a:gd name="connsiteY2" fmla="*/ 3280348 h 4296027"/>
              <a:gd name="connsiteX3" fmla="*/ 0 w 4419656"/>
              <a:gd name="connsiteY3" fmla="*/ 4296027 h 4296027"/>
              <a:gd name="connsiteX4" fmla="*/ 618649 w 4419656"/>
              <a:gd name="connsiteY4" fmla="*/ 0 h 4296027"/>
              <a:gd name="connsiteX0" fmla="*/ 644857 w 4445864"/>
              <a:gd name="connsiteY0" fmla="*/ 0 h 4278701"/>
              <a:gd name="connsiteX1" fmla="*/ 4445864 w 4445864"/>
              <a:gd name="connsiteY1" fmla="*/ 181548 h 4278701"/>
              <a:gd name="connsiteX2" fmla="*/ 4445864 w 4445864"/>
              <a:gd name="connsiteY2" fmla="*/ 3280348 h 4278701"/>
              <a:gd name="connsiteX3" fmla="*/ 0 w 4445864"/>
              <a:gd name="connsiteY3" fmla="*/ 4278701 h 4278701"/>
              <a:gd name="connsiteX4" fmla="*/ 644857 w 4445864"/>
              <a:gd name="connsiteY4" fmla="*/ 0 h 4278701"/>
              <a:gd name="connsiteX0" fmla="*/ 677625 w 4478632"/>
              <a:gd name="connsiteY0" fmla="*/ 0 h 4288055"/>
              <a:gd name="connsiteX1" fmla="*/ 4478632 w 4478632"/>
              <a:gd name="connsiteY1" fmla="*/ 181548 h 4288055"/>
              <a:gd name="connsiteX2" fmla="*/ 4478632 w 4478632"/>
              <a:gd name="connsiteY2" fmla="*/ 3280348 h 4288055"/>
              <a:gd name="connsiteX3" fmla="*/ 0 w 4478632"/>
              <a:gd name="connsiteY3" fmla="*/ 4288055 h 4288055"/>
              <a:gd name="connsiteX4" fmla="*/ 677625 w 4478632"/>
              <a:gd name="connsiteY4" fmla="*/ 0 h 4288055"/>
              <a:gd name="connsiteX0" fmla="*/ 730043 w 4478632"/>
              <a:gd name="connsiteY0" fmla="*/ 0 h 4253403"/>
              <a:gd name="connsiteX1" fmla="*/ 4478632 w 4478632"/>
              <a:gd name="connsiteY1" fmla="*/ 146896 h 4253403"/>
              <a:gd name="connsiteX2" fmla="*/ 4478632 w 4478632"/>
              <a:gd name="connsiteY2" fmla="*/ 3245696 h 4253403"/>
              <a:gd name="connsiteX3" fmla="*/ 0 w 4478632"/>
              <a:gd name="connsiteY3" fmla="*/ 4253403 h 4253403"/>
              <a:gd name="connsiteX4" fmla="*/ 730043 w 4478632"/>
              <a:gd name="connsiteY4" fmla="*/ 0 h 4253403"/>
              <a:gd name="connsiteX0" fmla="*/ 694009 w 4478632"/>
              <a:gd name="connsiteY0" fmla="*/ 0 h 4292732"/>
              <a:gd name="connsiteX1" fmla="*/ 4478632 w 4478632"/>
              <a:gd name="connsiteY1" fmla="*/ 18622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442023 w 4478632"/>
              <a:gd name="connsiteY1" fmla="*/ 1197984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4478632"/>
              <a:gd name="connsiteY0" fmla="*/ 0 h 4292732"/>
              <a:gd name="connsiteX1" fmla="*/ 3260535 w 4478632"/>
              <a:gd name="connsiteY1" fmla="*/ 661505 h 4292732"/>
              <a:gd name="connsiteX2" fmla="*/ 4478632 w 4478632"/>
              <a:gd name="connsiteY2" fmla="*/ 3285025 h 4292732"/>
              <a:gd name="connsiteX3" fmla="*/ 0 w 4478632"/>
              <a:gd name="connsiteY3" fmla="*/ 4292732 h 4292732"/>
              <a:gd name="connsiteX4" fmla="*/ 694009 w 4478632"/>
              <a:gd name="connsiteY4" fmla="*/ 0 h 4292732"/>
              <a:gd name="connsiteX0" fmla="*/ 694009 w 3427113"/>
              <a:gd name="connsiteY0" fmla="*/ 0 h 4292732"/>
              <a:gd name="connsiteX1" fmla="*/ 3260535 w 3427113"/>
              <a:gd name="connsiteY1" fmla="*/ 661505 h 4292732"/>
              <a:gd name="connsiteX2" fmla="*/ 3427113 w 3427113"/>
              <a:gd name="connsiteY2" fmla="*/ 4021074 h 4292732"/>
              <a:gd name="connsiteX3" fmla="*/ 0 w 3427113"/>
              <a:gd name="connsiteY3" fmla="*/ 4292732 h 4292732"/>
              <a:gd name="connsiteX4" fmla="*/ 694009 w 3427113"/>
              <a:gd name="connsiteY4" fmla="*/ 0 h 4292732"/>
              <a:gd name="connsiteX0" fmla="*/ 694009 w 3260535"/>
              <a:gd name="connsiteY0" fmla="*/ 0 h 4312135"/>
              <a:gd name="connsiteX1" fmla="*/ 3260535 w 3260535"/>
              <a:gd name="connsiteY1" fmla="*/ 661505 h 4312135"/>
              <a:gd name="connsiteX2" fmla="*/ 3053035 w 3260535"/>
              <a:gd name="connsiteY2" fmla="*/ 4312135 h 4312135"/>
              <a:gd name="connsiteX3" fmla="*/ 0 w 3260535"/>
              <a:gd name="connsiteY3" fmla="*/ 4292732 h 4312135"/>
              <a:gd name="connsiteX4" fmla="*/ 694009 w 3260535"/>
              <a:gd name="connsiteY4" fmla="*/ 0 h 4312135"/>
              <a:gd name="connsiteX0" fmla="*/ 694009 w 3053035"/>
              <a:gd name="connsiteY0" fmla="*/ 0 h 4312135"/>
              <a:gd name="connsiteX1" fmla="*/ 2917087 w 3053035"/>
              <a:gd name="connsiteY1" fmla="*/ 128731 h 4312135"/>
              <a:gd name="connsiteX2" fmla="*/ 3053035 w 3053035"/>
              <a:gd name="connsiteY2" fmla="*/ 4312135 h 4312135"/>
              <a:gd name="connsiteX3" fmla="*/ 0 w 3053035"/>
              <a:gd name="connsiteY3" fmla="*/ 4292732 h 4312135"/>
              <a:gd name="connsiteX4" fmla="*/ 694009 w 3053035"/>
              <a:gd name="connsiteY4" fmla="*/ 0 h 4312135"/>
              <a:gd name="connsiteX0" fmla="*/ 694009 w 3183003"/>
              <a:gd name="connsiteY0" fmla="*/ 32228 h 4344363"/>
              <a:gd name="connsiteX1" fmla="*/ 3183003 w 3183003"/>
              <a:gd name="connsiteY1" fmla="*/ 0 h 4344363"/>
              <a:gd name="connsiteX2" fmla="*/ 3053035 w 3183003"/>
              <a:gd name="connsiteY2" fmla="*/ 4344363 h 4344363"/>
              <a:gd name="connsiteX3" fmla="*/ 0 w 3183003"/>
              <a:gd name="connsiteY3" fmla="*/ 4324960 h 4344363"/>
              <a:gd name="connsiteX4" fmla="*/ 694009 w 3183003"/>
              <a:gd name="connsiteY4" fmla="*/ 32228 h 4344363"/>
              <a:gd name="connsiteX0" fmla="*/ 694009 w 3183003"/>
              <a:gd name="connsiteY0" fmla="*/ 32228 h 4666842"/>
              <a:gd name="connsiteX1" fmla="*/ 3183003 w 3183003"/>
              <a:gd name="connsiteY1" fmla="*/ 0 h 4666842"/>
              <a:gd name="connsiteX2" fmla="*/ 2904102 w 3183003"/>
              <a:gd name="connsiteY2" fmla="*/ 4666842 h 4666842"/>
              <a:gd name="connsiteX3" fmla="*/ 0 w 3183003"/>
              <a:gd name="connsiteY3" fmla="*/ 4324960 h 4666842"/>
              <a:gd name="connsiteX4" fmla="*/ 694009 w 3183003"/>
              <a:gd name="connsiteY4" fmla="*/ 32228 h 4666842"/>
              <a:gd name="connsiteX0" fmla="*/ 694009 w 3183003"/>
              <a:gd name="connsiteY0" fmla="*/ 32228 h 4324960"/>
              <a:gd name="connsiteX1" fmla="*/ 3183003 w 3183003"/>
              <a:gd name="connsiteY1" fmla="*/ 0 h 4324960"/>
              <a:gd name="connsiteX2" fmla="*/ 2789063 w 3183003"/>
              <a:gd name="connsiteY2" fmla="*/ 4214167 h 4324960"/>
              <a:gd name="connsiteX3" fmla="*/ 0 w 3183003"/>
              <a:gd name="connsiteY3" fmla="*/ 4324960 h 4324960"/>
              <a:gd name="connsiteX4" fmla="*/ 694009 w 3183003"/>
              <a:gd name="connsiteY4" fmla="*/ 32228 h 4324960"/>
              <a:gd name="connsiteX0" fmla="*/ 694009 w 3183003"/>
              <a:gd name="connsiteY0" fmla="*/ 32228 h 4324960"/>
              <a:gd name="connsiteX1" fmla="*/ 3183003 w 3183003"/>
              <a:gd name="connsiteY1" fmla="*/ 0 h 4324960"/>
              <a:gd name="connsiteX2" fmla="*/ 2715082 w 3183003"/>
              <a:gd name="connsiteY2" fmla="*/ 4302618 h 4324960"/>
              <a:gd name="connsiteX3" fmla="*/ 0 w 3183003"/>
              <a:gd name="connsiteY3" fmla="*/ 4324960 h 4324960"/>
              <a:gd name="connsiteX4" fmla="*/ 694009 w 3183003"/>
              <a:gd name="connsiteY4" fmla="*/ 32228 h 4324960"/>
              <a:gd name="connsiteX0" fmla="*/ 694009 w 3183003"/>
              <a:gd name="connsiteY0" fmla="*/ 32228 h 4342888"/>
              <a:gd name="connsiteX1" fmla="*/ 3183003 w 3183003"/>
              <a:gd name="connsiteY1" fmla="*/ 0 h 4342888"/>
              <a:gd name="connsiteX2" fmla="*/ 2772647 w 3183003"/>
              <a:gd name="connsiteY2" fmla="*/ 4342888 h 4342888"/>
              <a:gd name="connsiteX3" fmla="*/ 0 w 3183003"/>
              <a:gd name="connsiteY3" fmla="*/ 4324960 h 4342888"/>
              <a:gd name="connsiteX4" fmla="*/ 694009 w 3183003"/>
              <a:gd name="connsiteY4" fmla="*/ 32228 h 4342888"/>
              <a:gd name="connsiteX0" fmla="*/ 694009 w 3304254"/>
              <a:gd name="connsiteY0" fmla="*/ 91646 h 4402306"/>
              <a:gd name="connsiteX1" fmla="*/ 3304254 w 3304254"/>
              <a:gd name="connsiteY1" fmla="*/ 0 h 4402306"/>
              <a:gd name="connsiteX2" fmla="*/ 2772647 w 3304254"/>
              <a:gd name="connsiteY2" fmla="*/ 4402306 h 4402306"/>
              <a:gd name="connsiteX3" fmla="*/ 0 w 3304254"/>
              <a:gd name="connsiteY3" fmla="*/ 4384378 h 4402306"/>
              <a:gd name="connsiteX4" fmla="*/ 694009 w 3304254"/>
              <a:gd name="connsiteY4" fmla="*/ 91646 h 4402306"/>
              <a:gd name="connsiteX0" fmla="*/ 694009 w 3454036"/>
              <a:gd name="connsiteY0" fmla="*/ 63524 h 4374184"/>
              <a:gd name="connsiteX1" fmla="*/ 3454036 w 3454036"/>
              <a:gd name="connsiteY1" fmla="*/ 0 h 4374184"/>
              <a:gd name="connsiteX2" fmla="*/ 2772647 w 3454036"/>
              <a:gd name="connsiteY2" fmla="*/ 4374184 h 4374184"/>
              <a:gd name="connsiteX3" fmla="*/ 0 w 3454036"/>
              <a:gd name="connsiteY3" fmla="*/ 4356256 h 4374184"/>
              <a:gd name="connsiteX4" fmla="*/ 694009 w 3454036"/>
              <a:gd name="connsiteY4" fmla="*/ 63524 h 4374184"/>
              <a:gd name="connsiteX0" fmla="*/ 694009 w 3454036"/>
              <a:gd name="connsiteY0" fmla="*/ 63524 h 4663454"/>
              <a:gd name="connsiteX1" fmla="*/ 3454036 w 3454036"/>
              <a:gd name="connsiteY1" fmla="*/ 0 h 4663454"/>
              <a:gd name="connsiteX2" fmla="*/ 2727639 w 3454036"/>
              <a:gd name="connsiteY2" fmla="*/ 4663454 h 4663454"/>
              <a:gd name="connsiteX3" fmla="*/ 0 w 3454036"/>
              <a:gd name="connsiteY3" fmla="*/ 4356256 h 4663454"/>
              <a:gd name="connsiteX4" fmla="*/ 694009 w 3454036"/>
              <a:gd name="connsiteY4" fmla="*/ 63524 h 4663454"/>
              <a:gd name="connsiteX0" fmla="*/ 694009 w 3454036"/>
              <a:gd name="connsiteY0" fmla="*/ 63524 h 4534734"/>
              <a:gd name="connsiteX1" fmla="*/ 3454036 w 3454036"/>
              <a:gd name="connsiteY1" fmla="*/ 0 h 4534734"/>
              <a:gd name="connsiteX2" fmla="*/ 2744054 w 3454036"/>
              <a:gd name="connsiteY2" fmla="*/ 4534734 h 4534734"/>
              <a:gd name="connsiteX3" fmla="*/ 0 w 3454036"/>
              <a:gd name="connsiteY3" fmla="*/ 4356256 h 4534734"/>
              <a:gd name="connsiteX4" fmla="*/ 694009 w 3454036"/>
              <a:gd name="connsiteY4" fmla="*/ 63524 h 4534734"/>
              <a:gd name="connsiteX0" fmla="*/ 694009 w 3454036"/>
              <a:gd name="connsiteY0" fmla="*/ 63524 h 4530968"/>
              <a:gd name="connsiteX1" fmla="*/ 3454036 w 3454036"/>
              <a:gd name="connsiteY1" fmla="*/ 0 h 4530968"/>
              <a:gd name="connsiteX2" fmla="*/ 2657926 w 3454036"/>
              <a:gd name="connsiteY2" fmla="*/ 4530968 h 4530968"/>
              <a:gd name="connsiteX3" fmla="*/ 0 w 3454036"/>
              <a:gd name="connsiteY3" fmla="*/ 4356256 h 4530968"/>
              <a:gd name="connsiteX4" fmla="*/ 694009 w 3454036"/>
              <a:gd name="connsiteY4" fmla="*/ 63524 h 4530968"/>
              <a:gd name="connsiteX0" fmla="*/ 694009 w 3454036"/>
              <a:gd name="connsiteY0" fmla="*/ 63524 h 4462636"/>
              <a:gd name="connsiteX1" fmla="*/ 3454036 w 3454036"/>
              <a:gd name="connsiteY1" fmla="*/ 0 h 4462636"/>
              <a:gd name="connsiteX2" fmla="*/ 2698667 w 3454036"/>
              <a:gd name="connsiteY2" fmla="*/ 4462636 h 4462636"/>
              <a:gd name="connsiteX3" fmla="*/ 0 w 3454036"/>
              <a:gd name="connsiteY3" fmla="*/ 4356256 h 4462636"/>
              <a:gd name="connsiteX4" fmla="*/ 694009 w 3454036"/>
              <a:gd name="connsiteY4" fmla="*/ 63524 h 4462636"/>
              <a:gd name="connsiteX0" fmla="*/ 694009 w 3454036"/>
              <a:gd name="connsiteY0" fmla="*/ 63524 h 4428455"/>
              <a:gd name="connsiteX1" fmla="*/ 3454036 w 3454036"/>
              <a:gd name="connsiteY1" fmla="*/ 0 h 4428455"/>
              <a:gd name="connsiteX2" fmla="*/ 2657016 w 3454036"/>
              <a:gd name="connsiteY2" fmla="*/ 4428455 h 4428455"/>
              <a:gd name="connsiteX3" fmla="*/ 0 w 3454036"/>
              <a:gd name="connsiteY3" fmla="*/ 4356256 h 4428455"/>
              <a:gd name="connsiteX4" fmla="*/ 694009 w 3454036"/>
              <a:gd name="connsiteY4" fmla="*/ 63524 h 4428455"/>
              <a:gd name="connsiteX0" fmla="*/ 694009 w 3454036"/>
              <a:gd name="connsiteY0" fmla="*/ 63524 h 4435957"/>
              <a:gd name="connsiteX1" fmla="*/ 3454036 w 3454036"/>
              <a:gd name="connsiteY1" fmla="*/ 0 h 4435957"/>
              <a:gd name="connsiteX2" fmla="*/ 2705228 w 3454036"/>
              <a:gd name="connsiteY2" fmla="*/ 4435957 h 4435957"/>
              <a:gd name="connsiteX3" fmla="*/ 0 w 3454036"/>
              <a:gd name="connsiteY3" fmla="*/ 4356256 h 4435957"/>
              <a:gd name="connsiteX4" fmla="*/ 694009 w 3454036"/>
              <a:gd name="connsiteY4" fmla="*/ 63524 h 4435957"/>
              <a:gd name="connsiteX0" fmla="*/ 694009 w 3350582"/>
              <a:gd name="connsiteY0" fmla="*/ 41081 h 4413514"/>
              <a:gd name="connsiteX1" fmla="*/ 3350582 w 3350582"/>
              <a:gd name="connsiteY1" fmla="*/ 0 h 4413514"/>
              <a:gd name="connsiteX2" fmla="*/ 2705228 w 3350582"/>
              <a:gd name="connsiteY2" fmla="*/ 4413514 h 4413514"/>
              <a:gd name="connsiteX3" fmla="*/ 0 w 3350582"/>
              <a:gd name="connsiteY3" fmla="*/ 4333813 h 4413514"/>
              <a:gd name="connsiteX4" fmla="*/ 694009 w 3350582"/>
              <a:gd name="connsiteY4" fmla="*/ 41081 h 4413514"/>
              <a:gd name="connsiteX0" fmla="*/ 694009 w 3407206"/>
              <a:gd name="connsiteY0" fmla="*/ 0 h 4372433"/>
              <a:gd name="connsiteX1" fmla="*/ 3407206 w 3407206"/>
              <a:gd name="connsiteY1" fmla="*/ 20721 h 4372433"/>
              <a:gd name="connsiteX2" fmla="*/ 2705228 w 3407206"/>
              <a:gd name="connsiteY2" fmla="*/ 4372433 h 4372433"/>
              <a:gd name="connsiteX3" fmla="*/ 0 w 3407206"/>
              <a:gd name="connsiteY3" fmla="*/ 4292732 h 4372433"/>
              <a:gd name="connsiteX4" fmla="*/ 694009 w 3407206"/>
              <a:gd name="connsiteY4" fmla="*/ 0 h 4372433"/>
              <a:gd name="connsiteX0" fmla="*/ 694009 w 3411412"/>
              <a:gd name="connsiteY0" fmla="*/ 0 h 4372433"/>
              <a:gd name="connsiteX1" fmla="*/ 3411412 w 3411412"/>
              <a:gd name="connsiteY1" fmla="*/ 47872 h 4372433"/>
              <a:gd name="connsiteX2" fmla="*/ 2705228 w 3411412"/>
              <a:gd name="connsiteY2" fmla="*/ 4372433 h 4372433"/>
              <a:gd name="connsiteX3" fmla="*/ 0 w 3411412"/>
              <a:gd name="connsiteY3" fmla="*/ 4292732 h 4372433"/>
              <a:gd name="connsiteX4" fmla="*/ 694009 w 3411412"/>
              <a:gd name="connsiteY4" fmla="*/ 0 h 4372433"/>
              <a:gd name="connsiteX0" fmla="*/ 694009 w 3411412"/>
              <a:gd name="connsiteY0" fmla="*/ 0 h 4346695"/>
              <a:gd name="connsiteX1" fmla="*/ 3411412 w 3411412"/>
              <a:gd name="connsiteY1" fmla="*/ 47872 h 4346695"/>
              <a:gd name="connsiteX2" fmla="*/ 2733320 w 3411412"/>
              <a:gd name="connsiteY2" fmla="*/ 4346695 h 4346695"/>
              <a:gd name="connsiteX3" fmla="*/ 0 w 3411412"/>
              <a:gd name="connsiteY3" fmla="*/ 4292732 h 4346695"/>
              <a:gd name="connsiteX4" fmla="*/ 694009 w 3411412"/>
              <a:gd name="connsiteY4" fmla="*/ 0 h 4346695"/>
              <a:gd name="connsiteX0" fmla="*/ 694009 w 3411412"/>
              <a:gd name="connsiteY0" fmla="*/ 0 h 4340134"/>
              <a:gd name="connsiteX1" fmla="*/ 3411412 w 3411412"/>
              <a:gd name="connsiteY1" fmla="*/ 47872 h 4340134"/>
              <a:gd name="connsiteX2" fmla="*/ 2706640 w 3411412"/>
              <a:gd name="connsiteY2" fmla="*/ 4340134 h 4340134"/>
              <a:gd name="connsiteX3" fmla="*/ 0 w 3411412"/>
              <a:gd name="connsiteY3" fmla="*/ 4292732 h 4340134"/>
              <a:gd name="connsiteX4" fmla="*/ 694009 w 3411412"/>
              <a:gd name="connsiteY4" fmla="*/ 0 h 4340134"/>
              <a:gd name="connsiteX0" fmla="*/ 694009 w 3411412"/>
              <a:gd name="connsiteY0" fmla="*/ 0 h 4352783"/>
              <a:gd name="connsiteX1" fmla="*/ 3411412 w 3411412"/>
              <a:gd name="connsiteY1" fmla="*/ 47872 h 4352783"/>
              <a:gd name="connsiteX2" fmla="*/ 2749233 w 3411412"/>
              <a:gd name="connsiteY2" fmla="*/ 4352783 h 4352783"/>
              <a:gd name="connsiteX3" fmla="*/ 0 w 3411412"/>
              <a:gd name="connsiteY3" fmla="*/ 4292732 h 4352783"/>
              <a:gd name="connsiteX4" fmla="*/ 694009 w 3411412"/>
              <a:gd name="connsiteY4" fmla="*/ 0 h 4352783"/>
              <a:gd name="connsiteX0" fmla="*/ 782492 w 3411412"/>
              <a:gd name="connsiteY0" fmla="*/ 0 h 4402847"/>
              <a:gd name="connsiteX1" fmla="*/ 3411412 w 3411412"/>
              <a:gd name="connsiteY1" fmla="*/ 97936 h 4402847"/>
              <a:gd name="connsiteX2" fmla="*/ 2749233 w 3411412"/>
              <a:gd name="connsiteY2" fmla="*/ 4402847 h 4402847"/>
              <a:gd name="connsiteX3" fmla="*/ 0 w 3411412"/>
              <a:gd name="connsiteY3" fmla="*/ 4342796 h 4402847"/>
              <a:gd name="connsiteX4" fmla="*/ 782492 w 3411412"/>
              <a:gd name="connsiteY4" fmla="*/ 0 h 4402847"/>
              <a:gd name="connsiteX0" fmla="*/ 935570 w 3411412"/>
              <a:gd name="connsiteY0" fmla="*/ 0 h 4450086"/>
              <a:gd name="connsiteX1" fmla="*/ 3411412 w 3411412"/>
              <a:gd name="connsiteY1" fmla="*/ 145175 h 4450086"/>
              <a:gd name="connsiteX2" fmla="*/ 2749233 w 3411412"/>
              <a:gd name="connsiteY2" fmla="*/ 4450086 h 4450086"/>
              <a:gd name="connsiteX3" fmla="*/ 0 w 3411412"/>
              <a:gd name="connsiteY3" fmla="*/ 4390035 h 4450086"/>
              <a:gd name="connsiteX4" fmla="*/ 935570 w 3411412"/>
              <a:gd name="connsiteY4" fmla="*/ 0 h 4450086"/>
              <a:gd name="connsiteX0" fmla="*/ 909832 w 3411412"/>
              <a:gd name="connsiteY0" fmla="*/ 0 h 4478179"/>
              <a:gd name="connsiteX1" fmla="*/ 3411412 w 3411412"/>
              <a:gd name="connsiteY1" fmla="*/ 173268 h 4478179"/>
              <a:gd name="connsiteX2" fmla="*/ 2749233 w 3411412"/>
              <a:gd name="connsiteY2" fmla="*/ 4478179 h 4478179"/>
              <a:gd name="connsiteX3" fmla="*/ 0 w 3411412"/>
              <a:gd name="connsiteY3" fmla="*/ 4418128 h 4478179"/>
              <a:gd name="connsiteX4" fmla="*/ 909832 w 3411412"/>
              <a:gd name="connsiteY4" fmla="*/ 0 h 4478179"/>
              <a:gd name="connsiteX0" fmla="*/ 777815 w 3279395"/>
              <a:gd name="connsiteY0" fmla="*/ 0 h 4478179"/>
              <a:gd name="connsiteX1" fmla="*/ 3279395 w 3279395"/>
              <a:gd name="connsiteY1" fmla="*/ 173268 h 4478179"/>
              <a:gd name="connsiteX2" fmla="*/ 2617216 w 3279395"/>
              <a:gd name="connsiteY2" fmla="*/ 4478179 h 4478179"/>
              <a:gd name="connsiteX3" fmla="*/ 0 w 3279395"/>
              <a:gd name="connsiteY3" fmla="*/ 4359181 h 4478179"/>
              <a:gd name="connsiteX4" fmla="*/ 777815 w 3279395"/>
              <a:gd name="connsiteY4" fmla="*/ 0 h 4478179"/>
              <a:gd name="connsiteX0" fmla="*/ 667801 w 3169381"/>
              <a:gd name="connsiteY0" fmla="*/ 0 h 4478179"/>
              <a:gd name="connsiteX1" fmla="*/ 3169381 w 3169381"/>
              <a:gd name="connsiteY1" fmla="*/ 173268 h 4478179"/>
              <a:gd name="connsiteX2" fmla="*/ 2507202 w 3169381"/>
              <a:gd name="connsiteY2" fmla="*/ 4478179 h 4478179"/>
              <a:gd name="connsiteX3" fmla="*/ 0 w 3169381"/>
              <a:gd name="connsiteY3" fmla="*/ 4310059 h 4478179"/>
              <a:gd name="connsiteX4" fmla="*/ 667801 w 3169381"/>
              <a:gd name="connsiteY4" fmla="*/ 0 h 4478179"/>
              <a:gd name="connsiteX0" fmla="*/ 695893 w 3197473"/>
              <a:gd name="connsiteY0" fmla="*/ 0 h 4478179"/>
              <a:gd name="connsiteX1" fmla="*/ 3197473 w 3197473"/>
              <a:gd name="connsiteY1" fmla="*/ 173268 h 4478179"/>
              <a:gd name="connsiteX2" fmla="*/ 2535294 w 3197473"/>
              <a:gd name="connsiteY2" fmla="*/ 4478179 h 4478179"/>
              <a:gd name="connsiteX3" fmla="*/ 0 w 3197473"/>
              <a:gd name="connsiteY3" fmla="*/ 4335798 h 4478179"/>
              <a:gd name="connsiteX4" fmla="*/ 695893 w 3197473"/>
              <a:gd name="connsiteY4" fmla="*/ 0 h 4478179"/>
              <a:gd name="connsiteX0" fmla="*/ 733339 w 3234919"/>
              <a:gd name="connsiteY0" fmla="*/ 0 h 4478179"/>
              <a:gd name="connsiteX1" fmla="*/ 3234919 w 3234919"/>
              <a:gd name="connsiteY1" fmla="*/ 173268 h 4478179"/>
              <a:gd name="connsiteX2" fmla="*/ 2572740 w 3234919"/>
              <a:gd name="connsiteY2" fmla="*/ 4478179 h 4478179"/>
              <a:gd name="connsiteX3" fmla="*/ 0 w 3234919"/>
              <a:gd name="connsiteY3" fmla="*/ 4328767 h 4478179"/>
              <a:gd name="connsiteX4" fmla="*/ 733339 w 3234919"/>
              <a:gd name="connsiteY4" fmla="*/ 0 h 4478179"/>
              <a:gd name="connsiteX0" fmla="*/ 733339 w 3234919"/>
              <a:gd name="connsiteY0" fmla="*/ 0 h 4501123"/>
              <a:gd name="connsiteX1" fmla="*/ 3234919 w 3234919"/>
              <a:gd name="connsiteY1" fmla="*/ 173268 h 4501123"/>
              <a:gd name="connsiteX2" fmla="*/ 2604097 w 3234919"/>
              <a:gd name="connsiteY2" fmla="*/ 4501123 h 4501123"/>
              <a:gd name="connsiteX3" fmla="*/ 0 w 3234919"/>
              <a:gd name="connsiteY3" fmla="*/ 4328767 h 4501123"/>
              <a:gd name="connsiteX4" fmla="*/ 733339 w 3234919"/>
              <a:gd name="connsiteY4" fmla="*/ 0 h 4501123"/>
              <a:gd name="connsiteX0" fmla="*/ 733339 w 3234919"/>
              <a:gd name="connsiteY0" fmla="*/ 0 h 4527802"/>
              <a:gd name="connsiteX1" fmla="*/ 3234919 w 3234919"/>
              <a:gd name="connsiteY1" fmla="*/ 173268 h 4527802"/>
              <a:gd name="connsiteX2" fmla="*/ 2597537 w 3234919"/>
              <a:gd name="connsiteY2" fmla="*/ 4527802 h 4527802"/>
              <a:gd name="connsiteX3" fmla="*/ 0 w 3234919"/>
              <a:gd name="connsiteY3" fmla="*/ 4328767 h 4527802"/>
              <a:gd name="connsiteX4" fmla="*/ 733339 w 3234919"/>
              <a:gd name="connsiteY4" fmla="*/ 0 h 4527802"/>
              <a:gd name="connsiteX0" fmla="*/ 733339 w 3234919"/>
              <a:gd name="connsiteY0" fmla="*/ 0 h 4532479"/>
              <a:gd name="connsiteX1" fmla="*/ 3234919 w 3234919"/>
              <a:gd name="connsiteY1" fmla="*/ 173268 h 4532479"/>
              <a:gd name="connsiteX2" fmla="*/ 2581152 w 3234919"/>
              <a:gd name="connsiteY2" fmla="*/ 4532479 h 4532479"/>
              <a:gd name="connsiteX3" fmla="*/ 0 w 3234919"/>
              <a:gd name="connsiteY3" fmla="*/ 4328767 h 4532479"/>
              <a:gd name="connsiteX4" fmla="*/ 733339 w 3234919"/>
              <a:gd name="connsiteY4" fmla="*/ 0 h 4532479"/>
              <a:gd name="connsiteX0" fmla="*/ 733339 w 3234919"/>
              <a:gd name="connsiteY0" fmla="*/ 0 h 4568512"/>
              <a:gd name="connsiteX1" fmla="*/ 3234919 w 3234919"/>
              <a:gd name="connsiteY1" fmla="*/ 173268 h 4568512"/>
              <a:gd name="connsiteX2" fmla="*/ 2541823 w 3234919"/>
              <a:gd name="connsiteY2" fmla="*/ 4568512 h 4568512"/>
              <a:gd name="connsiteX3" fmla="*/ 0 w 3234919"/>
              <a:gd name="connsiteY3" fmla="*/ 4328767 h 4568512"/>
              <a:gd name="connsiteX4" fmla="*/ 733339 w 3234919"/>
              <a:gd name="connsiteY4" fmla="*/ 0 h 4568512"/>
              <a:gd name="connsiteX0" fmla="*/ 733339 w 3234919"/>
              <a:gd name="connsiteY0" fmla="*/ 0 h 4577395"/>
              <a:gd name="connsiteX1" fmla="*/ 3234919 w 3234919"/>
              <a:gd name="connsiteY1" fmla="*/ 173268 h 4577395"/>
              <a:gd name="connsiteX2" fmla="*/ 2498288 w 3234919"/>
              <a:gd name="connsiteY2" fmla="*/ 4577395 h 4577395"/>
              <a:gd name="connsiteX3" fmla="*/ 0 w 3234919"/>
              <a:gd name="connsiteY3" fmla="*/ 4328767 h 4577395"/>
              <a:gd name="connsiteX4" fmla="*/ 733339 w 3234919"/>
              <a:gd name="connsiteY4" fmla="*/ 0 h 4577395"/>
              <a:gd name="connsiteX0" fmla="*/ 733339 w 3234919"/>
              <a:gd name="connsiteY0" fmla="*/ 0 h 4570835"/>
              <a:gd name="connsiteX1" fmla="*/ 3234919 w 3234919"/>
              <a:gd name="connsiteY1" fmla="*/ 173268 h 4570835"/>
              <a:gd name="connsiteX2" fmla="*/ 2471609 w 3234919"/>
              <a:gd name="connsiteY2" fmla="*/ 4570835 h 4570835"/>
              <a:gd name="connsiteX3" fmla="*/ 0 w 3234919"/>
              <a:gd name="connsiteY3" fmla="*/ 4328767 h 4570835"/>
              <a:gd name="connsiteX4" fmla="*/ 733339 w 3234919"/>
              <a:gd name="connsiteY4" fmla="*/ 0 h 4570835"/>
              <a:gd name="connsiteX0" fmla="*/ 733339 w 3234919"/>
              <a:gd name="connsiteY0" fmla="*/ 0 h 4518418"/>
              <a:gd name="connsiteX1" fmla="*/ 3234919 w 3234919"/>
              <a:gd name="connsiteY1" fmla="*/ 173268 h 4518418"/>
              <a:gd name="connsiteX2" fmla="*/ 2506261 w 3234919"/>
              <a:gd name="connsiteY2" fmla="*/ 4518418 h 4518418"/>
              <a:gd name="connsiteX3" fmla="*/ 0 w 3234919"/>
              <a:gd name="connsiteY3" fmla="*/ 4328767 h 4518418"/>
              <a:gd name="connsiteX4" fmla="*/ 733339 w 3234919"/>
              <a:gd name="connsiteY4" fmla="*/ 0 h 4518418"/>
              <a:gd name="connsiteX0" fmla="*/ 733339 w 3234919"/>
              <a:gd name="connsiteY0" fmla="*/ 0 h 4512800"/>
              <a:gd name="connsiteX1" fmla="*/ 3234919 w 3234919"/>
              <a:gd name="connsiteY1" fmla="*/ 173268 h 4512800"/>
              <a:gd name="connsiteX2" fmla="*/ 2501114 w 3234919"/>
              <a:gd name="connsiteY2" fmla="*/ 4512800 h 4512800"/>
              <a:gd name="connsiteX3" fmla="*/ 0 w 3234919"/>
              <a:gd name="connsiteY3" fmla="*/ 4328767 h 4512800"/>
              <a:gd name="connsiteX4" fmla="*/ 733339 w 3234919"/>
              <a:gd name="connsiteY4" fmla="*/ 0 h 4512800"/>
              <a:gd name="connsiteX0" fmla="*/ 712278 w 3234919"/>
              <a:gd name="connsiteY0" fmla="*/ 0 h 4524508"/>
              <a:gd name="connsiteX1" fmla="*/ 3234919 w 3234919"/>
              <a:gd name="connsiteY1" fmla="*/ 184976 h 4524508"/>
              <a:gd name="connsiteX2" fmla="*/ 2501114 w 3234919"/>
              <a:gd name="connsiteY2" fmla="*/ 4524508 h 4524508"/>
              <a:gd name="connsiteX3" fmla="*/ 0 w 3234919"/>
              <a:gd name="connsiteY3" fmla="*/ 4340475 h 4524508"/>
              <a:gd name="connsiteX4" fmla="*/ 712278 w 3234919"/>
              <a:gd name="connsiteY4" fmla="*/ 0 h 4524508"/>
              <a:gd name="connsiteX0" fmla="*/ 696835 w 3234919"/>
              <a:gd name="connsiteY0" fmla="*/ 0 h 4541363"/>
              <a:gd name="connsiteX1" fmla="*/ 3234919 w 3234919"/>
              <a:gd name="connsiteY1" fmla="*/ 201831 h 4541363"/>
              <a:gd name="connsiteX2" fmla="*/ 2501114 w 3234919"/>
              <a:gd name="connsiteY2" fmla="*/ 4541363 h 4541363"/>
              <a:gd name="connsiteX3" fmla="*/ 0 w 3234919"/>
              <a:gd name="connsiteY3" fmla="*/ 4357330 h 4541363"/>
              <a:gd name="connsiteX4" fmla="*/ 696835 w 3234919"/>
              <a:gd name="connsiteY4" fmla="*/ 0 h 4541363"/>
              <a:gd name="connsiteX0" fmla="*/ 652039 w 3190123"/>
              <a:gd name="connsiteY0" fmla="*/ 0 h 4541363"/>
              <a:gd name="connsiteX1" fmla="*/ 3190123 w 3190123"/>
              <a:gd name="connsiteY1" fmla="*/ 201831 h 4541363"/>
              <a:gd name="connsiteX2" fmla="*/ 2456318 w 3190123"/>
              <a:gd name="connsiteY2" fmla="*/ 4541363 h 4541363"/>
              <a:gd name="connsiteX3" fmla="*/ 0 w 3190123"/>
              <a:gd name="connsiteY3" fmla="*/ 4390108 h 4541363"/>
              <a:gd name="connsiteX4" fmla="*/ 652039 w 3190123"/>
              <a:gd name="connsiteY4" fmla="*/ 0 h 4541363"/>
              <a:gd name="connsiteX0" fmla="*/ 682126 w 3220210"/>
              <a:gd name="connsiteY0" fmla="*/ 0 h 4541363"/>
              <a:gd name="connsiteX1" fmla="*/ 3220210 w 3220210"/>
              <a:gd name="connsiteY1" fmla="*/ 201831 h 4541363"/>
              <a:gd name="connsiteX2" fmla="*/ 2486405 w 3220210"/>
              <a:gd name="connsiteY2" fmla="*/ 4541363 h 4541363"/>
              <a:gd name="connsiteX3" fmla="*/ 0 w 3220210"/>
              <a:gd name="connsiteY3" fmla="*/ 4373382 h 4541363"/>
              <a:gd name="connsiteX4" fmla="*/ 682126 w 3220210"/>
              <a:gd name="connsiteY4" fmla="*/ 0 h 4541363"/>
              <a:gd name="connsiteX0" fmla="*/ 714231 w 3252315"/>
              <a:gd name="connsiteY0" fmla="*/ 0 h 4541363"/>
              <a:gd name="connsiteX1" fmla="*/ 3252315 w 3252315"/>
              <a:gd name="connsiteY1" fmla="*/ 201831 h 4541363"/>
              <a:gd name="connsiteX2" fmla="*/ 2518510 w 3252315"/>
              <a:gd name="connsiteY2" fmla="*/ 4541363 h 4541363"/>
              <a:gd name="connsiteX3" fmla="*/ 0 w 3252315"/>
              <a:gd name="connsiteY3" fmla="*/ 4402796 h 4541363"/>
              <a:gd name="connsiteX4" fmla="*/ 714231 w 3252315"/>
              <a:gd name="connsiteY4" fmla="*/ 0 h 454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2315" h="4541363">
                <a:moveTo>
                  <a:pt x="714231" y="0"/>
                </a:moveTo>
                <a:lnTo>
                  <a:pt x="3252315" y="201831"/>
                </a:lnTo>
                <a:lnTo>
                  <a:pt x="2518510" y="4541363"/>
                </a:lnTo>
                <a:lnTo>
                  <a:pt x="0" y="4402796"/>
                </a:lnTo>
                <a:lnTo>
                  <a:pt x="714231" y="0"/>
                </a:lnTo>
                <a:close/>
              </a:path>
            </a:pathLst>
          </a:custGeom>
          <a:solidFill>
            <a:schemeClr val="bg2"/>
          </a:solidFill>
          <a:effectLst>
            <a:outerShdw blurRad="127000" dist="127000" dir="6300000" algn="tl" rotWithShape="0">
              <a:prstClr val="black">
                <a:alpha val="20000"/>
              </a:prstClr>
            </a:outerShdw>
          </a:effectLst>
          <a:scene3d>
            <a:camera prst="orthographicFront">
              <a:rot lat="1800000" lon="3000000" rev="1200000"/>
            </a:camera>
            <a:lightRig rig="threePt" dir="t"/>
          </a:scene3d>
        </p:spPr>
        <p:txBody>
          <a:bodyPr anchor="ctr"/>
          <a:lstStyle>
            <a:lvl1pPr marL="0" indent="0" algn="ctr">
              <a:buNone/>
              <a:defRPr sz="1500"/>
            </a:lvl1pPr>
          </a:lstStyle>
          <a:p>
            <a:endParaRPr lang="en-US"/>
          </a:p>
        </p:txBody>
      </p:sp>
      <p:sp>
        <p:nvSpPr>
          <p:cNvPr id="15" name="Title Placeholder 1"/>
          <p:cNvSpPr>
            <a:spLocks noGrp="1"/>
          </p:cNvSpPr>
          <p:nvPr>
            <p:ph type="title" hasCustomPrompt="1"/>
          </p:nvPr>
        </p:nvSpPr>
        <p:spPr>
          <a:xfrm>
            <a:off x="845479" y="1963875"/>
            <a:ext cx="3515708" cy="1535703"/>
          </a:xfrm>
          <a:prstGeom prst="rect">
            <a:avLst/>
          </a:prstGeom>
        </p:spPr>
        <p:txBody>
          <a:bodyPr vert="horz" lIns="91440" tIns="45720" rIns="91440" bIns="45720" rtlCol="0" anchor="t">
            <a:norm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7084554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2324100" y="812800"/>
            <a:ext cx="7543800" cy="1066800"/>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88418" y="1690372"/>
            <a:ext cx="6367563" cy="5173645"/>
          </a:xfrm>
          <a:prstGeom prst="rect">
            <a:avLst/>
          </a:prstGeom>
        </p:spPr>
      </p:pic>
      <p:sp>
        <p:nvSpPr>
          <p:cNvPr id="10" name="Picture Placeholder 7"/>
          <p:cNvSpPr>
            <a:spLocks noGrp="1"/>
          </p:cNvSpPr>
          <p:nvPr>
            <p:ph type="pic" sz="quarter" idx="23"/>
          </p:nvPr>
        </p:nvSpPr>
        <p:spPr>
          <a:xfrm>
            <a:off x="4819272" y="3277552"/>
            <a:ext cx="2553456" cy="3567748"/>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4077010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82526" y="0"/>
            <a:ext cx="3609474" cy="6858000"/>
          </a:xfrm>
          <a:prstGeom prst="rect">
            <a:avLst/>
          </a:prstGeom>
        </p:spPr>
      </p:pic>
      <p:sp>
        <p:nvSpPr>
          <p:cNvPr id="4" name="Picture Placeholder 7"/>
          <p:cNvSpPr>
            <a:spLocks noGrp="1"/>
          </p:cNvSpPr>
          <p:nvPr>
            <p:ph type="pic" sz="quarter" idx="22"/>
          </p:nvPr>
        </p:nvSpPr>
        <p:spPr>
          <a:xfrm>
            <a:off x="10261601" y="1401912"/>
            <a:ext cx="1930399" cy="4186088"/>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7" name="Title Placeholder 1"/>
          <p:cNvSpPr>
            <a:spLocks noGrp="1"/>
          </p:cNvSpPr>
          <p:nvPr>
            <p:ph type="title" hasCustomPrompt="1"/>
          </p:nvPr>
        </p:nvSpPr>
        <p:spPr>
          <a:xfrm>
            <a:off x="950687" y="1946553"/>
            <a:ext cx="3073881" cy="1535703"/>
          </a:xfrm>
          <a:prstGeom prst="rect">
            <a:avLst/>
          </a:prstGeom>
        </p:spPr>
        <p:txBody>
          <a:bodyPr vert="horz" lIns="91440" tIns="45720" rIns="91440" bIns="45720" rtlCol="0" anchor="t">
            <a:normAutofit/>
          </a:bodyPr>
          <a:lstStyle>
            <a:lvl1pPr>
              <a:defRPr sz="3300" b="1">
                <a:solidFill>
                  <a:schemeClr val="tx1"/>
                </a:solidFill>
                <a:latin typeface="Montserrat" panose="02000505000000020004" pitchFamily="2" charset="0"/>
              </a:defRPr>
            </a:lvl1pPr>
          </a:lstStyle>
          <a:p>
            <a:r>
              <a:rPr lang="en-US"/>
              <a:t>Write Project Tittle Here</a:t>
            </a:r>
          </a:p>
        </p:txBody>
      </p:sp>
      <p:sp>
        <p:nvSpPr>
          <p:cNvPr id="10" name="Picture Placeholder 7"/>
          <p:cNvSpPr>
            <a:spLocks noGrp="1"/>
          </p:cNvSpPr>
          <p:nvPr>
            <p:ph type="pic" sz="quarter" idx="24"/>
          </p:nvPr>
        </p:nvSpPr>
        <p:spPr>
          <a:xfrm>
            <a:off x="7366003" y="1401912"/>
            <a:ext cx="2285997" cy="4186088"/>
          </a:xfrm>
          <a:prstGeom prst="rect">
            <a:avLst/>
          </a:prstGeom>
          <a:solidFill>
            <a:schemeClr val="bg1">
              <a:lumMod val="95000"/>
            </a:schemeClr>
          </a:solidFill>
          <a:effectLst>
            <a:outerShdw blurRad="127000" dist="38100" dir="3000000" algn="tl" rotWithShape="0">
              <a:prstClr val="black">
                <a:alpha val="60000"/>
              </a:prstClr>
            </a:outerShdw>
          </a:effectLst>
        </p:spPr>
        <p:txBody>
          <a:bodyPr>
            <a:normAutofit/>
          </a:bodyPr>
          <a:lstStyle>
            <a:lvl1pPr marL="0" indent="0">
              <a:buNone/>
              <a:defRPr sz="1500"/>
            </a:lvl1pPr>
          </a:lstStyle>
          <a:p>
            <a:endParaRPr lang="en-US"/>
          </a:p>
        </p:txBody>
      </p:sp>
      <p:sp>
        <p:nvSpPr>
          <p:cNvPr id="11" name="Picture Placeholder 7"/>
          <p:cNvSpPr>
            <a:spLocks noGrp="1"/>
          </p:cNvSpPr>
          <p:nvPr>
            <p:ph type="pic" sz="quarter" idx="25"/>
          </p:nvPr>
        </p:nvSpPr>
        <p:spPr>
          <a:xfrm>
            <a:off x="4634169" y="1401912"/>
            <a:ext cx="2285997" cy="4186088"/>
          </a:xfrm>
          <a:prstGeom prst="rect">
            <a:avLst/>
          </a:prstGeom>
          <a:solidFill>
            <a:schemeClr val="bg1">
              <a:lumMod val="95000"/>
            </a:schemeClr>
          </a:solidFill>
          <a:effectLst>
            <a:outerShdw blurRad="127000" dist="38100" dir="3000000" algn="tl" rotWithShape="0">
              <a:prstClr val="black">
                <a:alpha val="60000"/>
              </a:prstClr>
            </a:outerShdw>
          </a:effectLst>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26531149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30816" y="1244600"/>
            <a:ext cx="5613400" cy="5613400"/>
          </a:xfrm>
          <a:prstGeom prst="rect">
            <a:avLst/>
          </a:prstGeom>
        </p:spPr>
      </p:pic>
      <p:sp>
        <p:nvSpPr>
          <p:cNvPr id="4" name="Picture Placeholder 9"/>
          <p:cNvSpPr>
            <a:spLocks noGrp="1"/>
          </p:cNvSpPr>
          <p:nvPr>
            <p:ph type="pic" sz="quarter" idx="10"/>
          </p:nvPr>
        </p:nvSpPr>
        <p:spPr>
          <a:xfrm>
            <a:off x="5449455" y="2374613"/>
            <a:ext cx="1662545" cy="2516042"/>
          </a:xfrm>
          <a:prstGeom prst="rect">
            <a:avLst/>
          </a:prstGeom>
          <a:solidFill>
            <a:schemeClr val="bg1">
              <a:lumMod val="95000"/>
            </a:schemeClr>
          </a:solidFill>
        </p:spPr>
        <p:txBody>
          <a:bodyPr/>
          <a:lstStyle>
            <a:lvl1pPr marL="0" indent="0">
              <a:buNone/>
              <a:defRPr sz="1500"/>
            </a:lvl1pPr>
          </a:lstStyle>
          <a:p>
            <a:endParaRPr lang="en-US"/>
          </a:p>
        </p:txBody>
      </p:sp>
      <p:sp>
        <p:nvSpPr>
          <p:cNvPr id="6" name="Title Placeholder 1"/>
          <p:cNvSpPr>
            <a:spLocks noGrp="1"/>
          </p:cNvSpPr>
          <p:nvPr>
            <p:ph type="title" hasCustomPrompt="1"/>
          </p:nvPr>
        </p:nvSpPr>
        <p:spPr>
          <a:xfrm>
            <a:off x="829339" y="1606761"/>
            <a:ext cx="3147576" cy="1535703"/>
          </a:xfrm>
          <a:prstGeom prst="rect">
            <a:avLst/>
          </a:prstGeom>
        </p:spPr>
        <p:txBody>
          <a:bodyPr vert="horz" lIns="91440" tIns="45720" rIns="91440" bIns="45720" rtlCol="0" anchor="t">
            <a:norm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7119434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88300" y="3340100"/>
            <a:ext cx="6254045" cy="35179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0877" y="2552700"/>
            <a:ext cx="6262255" cy="4305300"/>
          </a:xfrm>
          <a:prstGeom prst="rect">
            <a:avLst/>
          </a:prstGeom>
        </p:spPr>
      </p:pic>
      <p:sp>
        <p:nvSpPr>
          <p:cNvPr id="6" name="Title Placeholder 1"/>
          <p:cNvSpPr>
            <a:spLocks noGrp="1"/>
          </p:cNvSpPr>
          <p:nvPr>
            <p:ph type="title" hasCustomPrompt="1"/>
          </p:nvPr>
        </p:nvSpPr>
        <p:spPr>
          <a:xfrm>
            <a:off x="3352800" y="1092200"/>
            <a:ext cx="5486400" cy="1155700"/>
          </a:xfrm>
          <a:prstGeom prst="rect">
            <a:avLst/>
          </a:prstGeom>
        </p:spPr>
        <p:txBody>
          <a:bodyPr vert="horz" lIns="91440" tIns="45720" rIns="91440" bIns="45720" rtlCol="0" anchor="t">
            <a:noAutofit/>
          </a:bodyPr>
          <a:lstStyle>
            <a:lvl1pPr algn="ctr">
              <a:defRPr sz="3700" b="1">
                <a:solidFill>
                  <a:schemeClr val="tx1"/>
                </a:solidFill>
                <a:latin typeface="Montserrat" panose="02000505000000020004" pitchFamily="2" charset="0"/>
              </a:defRPr>
            </a:lvl1pPr>
          </a:lstStyle>
          <a:p>
            <a:r>
              <a:rPr lang="en-US"/>
              <a:t>Write Project Tittle Here</a:t>
            </a:r>
          </a:p>
        </p:txBody>
      </p:sp>
      <p:sp>
        <p:nvSpPr>
          <p:cNvPr id="8" name="Picture Placeholder 7"/>
          <p:cNvSpPr>
            <a:spLocks noGrp="1"/>
          </p:cNvSpPr>
          <p:nvPr>
            <p:ph type="pic" sz="quarter" idx="24"/>
          </p:nvPr>
        </p:nvSpPr>
        <p:spPr>
          <a:xfrm>
            <a:off x="4826000" y="4140200"/>
            <a:ext cx="2540000" cy="27178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9" name="Picture Placeholder 7"/>
          <p:cNvSpPr>
            <a:spLocks noGrp="1"/>
          </p:cNvSpPr>
          <p:nvPr>
            <p:ph type="pic" sz="quarter" idx="25"/>
          </p:nvPr>
        </p:nvSpPr>
        <p:spPr>
          <a:xfrm>
            <a:off x="8419923" y="4889500"/>
            <a:ext cx="2498099" cy="1968500"/>
          </a:xfrm>
          <a:prstGeom prst="rect">
            <a:avLst/>
          </a:prstGeom>
          <a:solidFill>
            <a:schemeClr val="bg1">
              <a:lumMod val="95000"/>
            </a:schemeClr>
          </a:solidFill>
        </p:spPr>
        <p:txBody>
          <a:bodyPr>
            <a:normAutofit/>
          </a:bodyPr>
          <a:lstStyle>
            <a:lvl1pPr marL="0" indent="0">
              <a:buNone/>
              <a:defRPr sz="1500"/>
            </a:lvl1pPr>
          </a:lstStyle>
          <a:p>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6895" y="3340100"/>
            <a:ext cx="6254045" cy="3517900"/>
          </a:xfrm>
          <a:prstGeom prst="rect">
            <a:avLst/>
          </a:prstGeom>
        </p:spPr>
      </p:pic>
      <p:sp>
        <p:nvSpPr>
          <p:cNvPr id="12" name="Picture Placeholder 7"/>
          <p:cNvSpPr>
            <a:spLocks noGrp="1"/>
          </p:cNvSpPr>
          <p:nvPr>
            <p:ph type="pic" sz="quarter" idx="26"/>
          </p:nvPr>
        </p:nvSpPr>
        <p:spPr>
          <a:xfrm>
            <a:off x="1284728" y="4889500"/>
            <a:ext cx="2498099" cy="1968500"/>
          </a:xfrm>
          <a:prstGeom prst="rect">
            <a:avLst/>
          </a:prstGeom>
          <a:solidFill>
            <a:schemeClr val="bg1">
              <a:lumMod val="95000"/>
            </a:schemeClr>
          </a:solidFill>
        </p:spPr>
        <p:txBody>
          <a:bodyPr>
            <a:normAutofit/>
          </a:bodyPr>
          <a:lstStyle>
            <a:lvl1pPr marL="0" indent="0">
              <a:buNone/>
              <a:defRPr sz="1500"/>
            </a:lvl1pPr>
          </a:lstStyle>
          <a:p>
            <a:endParaRPr lang="en-US"/>
          </a:p>
        </p:txBody>
      </p:sp>
    </p:spTree>
    <p:extLst>
      <p:ext uri="{BB962C8B-B14F-4D97-AF65-F5344CB8AC3E}">
        <p14:creationId xmlns:p14="http://schemas.microsoft.com/office/powerpoint/2010/main" val="198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0"/>
            <a:ext cx="5366657"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7086600" y="914400"/>
            <a:ext cx="3385456" cy="1023255"/>
          </a:xfrm>
          <a:prstGeom prst="rect">
            <a:avLst/>
          </a:prstGeom>
        </p:spPr>
        <p:txBody>
          <a:bodyPr vert="horz" lIns="91440" tIns="45720" rIns="91440" bIns="45720" rtlCol="0" anchor="t">
            <a:normAutofit/>
          </a:bodyPr>
          <a:lstStyle>
            <a:lvl1pPr algn="ctr">
              <a:defRPr sz="3200" b="1">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1779985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8845" y="0"/>
            <a:ext cx="9113621" cy="6858000"/>
          </a:xfrm>
          <a:prstGeom prst="rect">
            <a:avLst/>
          </a:prstGeom>
        </p:spPr>
      </p:pic>
      <p:sp>
        <p:nvSpPr>
          <p:cNvPr id="4" name="Picture Placeholder 2"/>
          <p:cNvSpPr>
            <a:spLocks noGrp="1"/>
          </p:cNvSpPr>
          <p:nvPr>
            <p:ph type="pic" idx="23"/>
          </p:nvPr>
        </p:nvSpPr>
        <p:spPr>
          <a:xfrm>
            <a:off x="6705601" y="3265715"/>
            <a:ext cx="4114799" cy="3592286"/>
          </a:xfrm>
          <a:prstGeom prst="rect">
            <a:avLst/>
          </a:prstGeom>
          <a:solidFill>
            <a:schemeClr val="bg1">
              <a:lumMod val="95000"/>
            </a:schemeClr>
          </a:solidFill>
        </p:spPr>
        <p:txBody>
          <a:bodyPr/>
          <a:lstStyle>
            <a:lvl1pPr marL="0" indent="0">
              <a:buNone/>
              <a:defRPr sz="15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itle Placeholder 1"/>
          <p:cNvSpPr>
            <a:spLocks noGrp="1"/>
          </p:cNvSpPr>
          <p:nvPr>
            <p:ph type="title" hasCustomPrompt="1"/>
          </p:nvPr>
        </p:nvSpPr>
        <p:spPr>
          <a:xfrm>
            <a:off x="2324100" y="812800"/>
            <a:ext cx="7543800" cy="1066800"/>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8712622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89200" y="0"/>
            <a:ext cx="7099300" cy="4614545"/>
          </a:xfrm>
          <a:prstGeom prst="rect">
            <a:avLst/>
          </a:prstGeom>
        </p:spPr>
      </p:pic>
      <p:sp>
        <p:nvSpPr>
          <p:cNvPr id="4" name="Picture Placeholder 2"/>
          <p:cNvSpPr>
            <a:spLocks noGrp="1"/>
          </p:cNvSpPr>
          <p:nvPr>
            <p:ph type="pic" idx="23"/>
          </p:nvPr>
        </p:nvSpPr>
        <p:spPr>
          <a:xfrm>
            <a:off x="4248150" y="-3"/>
            <a:ext cx="3695702" cy="2667003"/>
          </a:xfrm>
          <a:prstGeom prst="rect">
            <a:avLst/>
          </a:prstGeom>
          <a:solidFill>
            <a:schemeClr val="bg1">
              <a:lumMod val="95000"/>
            </a:schemeClr>
          </a:solidFill>
        </p:spPr>
        <p:txBody>
          <a:bodyPr/>
          <a:lstStyle>
            <a:lvl1pPr marL="0" indent="0">
              <a:buNone/>
              <a:defRPr sz="15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itle Placeholder 1"/>
          <p:cNvSpPr>
            <a:spLocks noGrp="1"/>
          </p:cNvSpPr>
          <p:nvPr>
            <p:ph type="title" hasCustomPrompt="1"/>
          </p:nvPr>
        </p:nvSpPr>
        <p:spPr>
          <a:xfrm>
            <a:off x="2324100" y="3550869"/>
            <a:ext cx="7543800" cy="1066800"/>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1961701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6499" y="2010499"/>
            <a:ext cx="8788401" cy="5163186"/>
          </a:xfrm>
          <a:prstGeom prst="rect">
            <a:avLst/>
          </a:prstGeom>
        </p:spPr>
      </p:pic>
      <p:sp>
        <p:nvSpPr>
          <p:cNvPr id="4" name="Picture Placeholder 2"/>
          <p:cNvSpPr>
            <a:spLocks noGrp="1"/>
          </p:cNvSpPr>
          <p:nvPr>
            <p:ph type="pic" idx="23"/>
          </p:nvPr>
        </p:nvSpPr>
        <p:spPr>
          <a:xfrm rot="3660227">
            <a:off x="6288817" y="1844643"/>
            <a:ext cx="3784595" cy="5069079"/>
          </a:xfrm>
          <a:custGeom>
            <a:avLst/>
            <a:gdLst>
              <a:gd name="connsiteX0" fmla="*/ 0 w 3444457"/>
              <a:gd name="connsiteY0" fmla="*/ 0 h 4997683"/>
              <a:gd name="connsiteX1" fmla="*/ 3444457 w 3444457"/>
              <a:gd name="connsiteY1" fmla="*/ 0 h 4997683"/>
              <a:gd name="connsiteX2" fmla="*/ 3444457 w 3444457"/>
              <a:gd name="connsiteY2" fmla="*/ 4997683 h 4997683"/>
              <a:gd name="connsiteX3" fmla="*/ 0 w 3444457"/>
              <a:gd name="connsiteY3" fmla="*/ 4997683 h 4997683"/>
              <a:gd name="connsiteX4" fmla="*/ 0 w 3444457"/>
              <a:gd name="connsiteY4" fmla="*/ 0 h 4997683"/>
              <a:gd name="connsiteX0" fmla="*/ 61094 w 3444457"/>
              <a:gd name="connsiteY0" fmla="*/ 33860 h 4997683"/>
              <a:gd name="connsiteX1" fmla="*/ 3444457 w 3444457"/>
              <a:gd name="connsiteY1" fmla="*/ 0 h 4997683"/>
              <a:gd name="connsiteX2" fmla="*/ 3444457 w 3444457"/>
              <a:gd name="connsiteY2" fmla="*/ 4997683 h 4997683"/>
              <a:gd name="connsiteX3" fmla="*/ 0 w 3444457"/>
              <a:gd name="connsiteY3" fmla="*/ 4997683 h 4997683"/>
              <a:gd name="connsiteX4" fmla="*/ 61094 w 3444457"/>
              <a:gd name="connsiteY4" fmla="*/ 33860 h 4997683"/>
              <a:gd name="connsiteX0" fmla="*/ 181409 w 3444457"/>
              <a:gd name="connsiteY0" fmla="*/ 78761 h 4997683"/>
              <a:gd name="connsiteX1" fmla="*/ 3444457 w 3444457"/>
              <a:gd name="connsiteY1" fmla="*/ 0 h 4997683"/>
              <a:gd name="connsiteX2" fmla="*/ 3444457 w 3444457"/>
              <a:gd name="connsiteY2" fmla="*/ 4997683 h 4997683"/>
              <a:gd name="connsiteX3" fmla="*/ 0 w 3444457"/>
              <a:gd name="connsiteY3" fmla="*/ 4997683 h 4997683"/>
              <a:gd name="connsiteX4" fmla="*/ 181409 w 3444457"/>
              <a:gd name="connsiteY4" fmla="*/ 78761 h 4997683"/>
              <a:gd name="connsiteX0" fmla="*/ 241298 w 3444457"/>
              <a:gd name="connsiteY0" fmla="*/ 140993 h 4997683"/>
              <a:gd name="connsiteX1" fmla="*/ 3444457 w 3444457"/>
              <a:gd name="connsiteY1" fmla="*/ 0 h 4997683"/>
              <a:gd name="connsiteX2" fmla="*/ 3444457 w 3444457"/>
              <a:gd name="connsiteY2" fmla="*/ 4997683 h 4997683"/>
              <a:gd name="connsiteX3" fmla="*/ 0 w 3444457"/>
              <a:gd name="connsiteY3" fmla="*/ 4997683 h 4997683"/>
              <a:gd name="connsiteX4" fmla="*/ 241298 w 3444457"/>
              <a:gd name="connsiteY4" fmla="*/ 140993 h 4997683"/>
              <a:gd name="connsiteX0" fmla="*/ 1403 w 3444457"/>
              <a:gd name="connsiteY0" fmla="*/ 167759 h 4997683"/>
              <a:gd name="connsiteX1" fmla="*/ 3444457 w 3444457"/>
              <a:gd name="connsiteY1" fmla="*/ 0 h 4997683"/>
              <a:gd name="connsiteX2" fmla="*/ 3444457 w 3444457"/>
              <a:gd name="connsiteY2" fmla="*/ 4997683 h 4997683"/>
              <a:gd name="connsiteX3" fmla="*/ 0 w 3444457"/>
              <a:gd name="connsiteY3" fmla="*/ 4997683 h 4997683"/>
              <a:gd name="connsiteX4" fmla="*/ 1403 w 3444457"/>
              <a:gd name="connsiteY4" fmla="*/ 167759 h 4997683"/>
              <a:gd name="connsiteX0" fmla="*/ 22282 w 3444457"/>
              <a:gd name="connsiteY0" fmla="*/ 77690 h 4997683"/>
              <a:gd name="connsiteX1" fmla="*/ 3444457 w 3444457"/>
              <a:gd name="connsiteY1" fmla="*/ 0 h 4997683"/>
              <a:gd name="connsiteX2" fmla="*/ 3444457 w 3444457"/>
              <a:gd name="connsiteY2" fmla="*/ 4997683 h 4997683"/>
              <a:gd name="connsiteX3" fmla="*/ 0 w 3444457"/>
              <a:gd name="connsiteY3" fmla="*/ 4997683 h 4997683"/>
              <a:gd name="connsiteX4" fmla="*/ 22282 w 3444457"/>
              <a:gd name="connsiteY4" fmla="*/ 77690 h 4997683"/>
              <a:gd name="connsiteX0" fmla="*/ 22282 w 3444457"/>
              <a:gd name="connsiteY0" fmla="*/ 77690 h 4997683"/>
              <a:gd name="connsiteX1" fmla="*/ 3444457 w 3444457"/>
              <a:gd name="connsiteY1" fmla="*/ 0 h 4997683"/>
              <a:gd name="connsiteX2" fmla="*/ 3444457 w 3444457"/>
              <a:gd name="connsiteY2" fmla="*/ 4997683 h 4997683"/>
              <a:gd name="connsiteX3" fmla="*/ 0 w 3444457"/>
              <a:gd name="connsiteY3" fmla="*/ 4997683 h 4997683"/>
              <a:gd name="connsiteX4" fmla="*/ 22282 w 3444457"/>
              <a:gd name="connsiteY4" fmla="*/ 77690 h 4997683"/>
              <a:gd name="connsiteX0" fmla="*/ 237485 w 3659660"/>
              <a:gd name="connsiteY0" fmla="*/ 77690 h 5045393"/>
              <a:gd name="connsiteX1" fmla="*/ 3659660 w 3659660"/>
              <a:gd name="connsiteY1" fmla="*/ 0 h 5045393"/>
              <a:gd name="connsiteX2" fmla="*/ 3659660 w 3659660"/>
              <a:gd name="connsiteY2" fmla="*/ 4997683 h 5045393"/>
              <a:gd name="connsiteX3" fmla="*/ 0 w 3659660"/>
              <a:gd name="connsiteY3" fmla="*/ 5045393 h 5045393"/>
              <a:gd name="connsiteX4" fmla="*/ 237485 w 3659660"/>
              <a:gd name="connsiteY4" fmla="*/ 77690 h 5045393"/>
              <a:gd name="connsiteX0" fmla="*/ 193722 w 3615897"/>
              <a:gd name="connsiteY0" fmla="*/ 77690 h 5018827"/>
              <a:gd name="connsiteX1" fmla="*/ 3615897 w 3615897"/>
              <a:gd name="connsiteY1" fmla="*/ 0 h 5018827"/>
              <a:gd name="connsiteX2" fmla="*/ 3615897 w 3615897"/>
              <a:gd name="connsiteY2" fmla="*/ 4997683 h 5018827"/>
              <a:gd name="connsiteX3" fmla="*/ 0 w 3615897"/>
              <a:gd name="connsiteY3" fmla="*/ 5018827 h 5018827"/>
              <a:gd name="connsiteX4" fmla="*/ 193722 w 3615897"/>
              <a:gd name="connsiteY4" fmla="*/ 77690 h 5018827"/>
              <a:gd name="connsiteX0" fmla="*/ 193722 w 3615897"/>
              <a:gd name="connsiteY0" fmla="*/ 77690 h 5018827"/>
              <a:gd name="connsiteX1" fmla="*/ 3615897 w 3615897"/>
              <a:gd name="connsiteY1" fmla="*/ 0 h 5018827"/>
              <a:gd name="connsiteX2" fmla="*/ 3615897 w 3615897"/>
              <a:gd name="connsiteY2" fmla="*/ 4997683 h 5018827"/>
              <a:gd name="connsiteX3" fmla="*/ 0 w 3615897"/>
              <a:gd name="connsiteY3" fmla="*/ 5018827 h 5018827"/>
              <a:gd name="connsiteX4" fmla="*/ 193722 w 3615897"/>
              <a:gd name="connsiteY4" fmla="*/ 77690 h 5018827"/>
              <a:gd name="connsiteX0" fmla="*/ 193722 w 3685556"/>
              <a:gd name="connsiteY0" fmla="*/ 111684 h 5052821"/>
              <a:gd name="connsiteX1" fmla="*/ 3685556 w 3685556"/>
              <a:gd name="connsiteY1" fmla="*/ 0 h 5052821"/>
              <a:gd name="connsiteX2" fmla="*/ 3615897 w 3685556"/>
              <a:gd name="connsiteY2" fmla="*/ 5031677 h 5052821"/>
              <a:gd name="connsiteX3" fmla="*/ 0 w 3685556"/>
              <a:gd name="connsiteY3" fmla="*/ 5052821 h 5052821"/>
              <a:gd name="connsiteX4" fmla="*/ 193722 w 3685556"/>
              <a:gd name="connsiteY4" fmla="*/ 111684 h 5052821"/>
              <a:gd name="connsiteX0" fmla="*/ 193722 w 3652901"/>
              <a:gd name="connsiteY0" fmla="*/ 78961 h 5020098"/>
              <a:gd name="connsiteX1" fmla="*/ 3652901 w 3652901"/>
              <a:gd name="connsiteY1" fmla="*/ 0 h 5020098"/>
              <a:gd name="connsiteX2" fmla="*/ 3615897 w 3652901"/>
              <a:gd name="connsiteY2" fmla="*/ 4998954 h 5020098"/>
              <a:gd name="connsiteX3" fmla="*/ 0 w 3652901"/>
              <a:gd name="connsiteY3" fmla="*/ 5020098 h 5020098"/>
              <a:gd name="connsiteX4" fmla="*/ 193722 w 3652901"/>
              <a:gd name="connsiteY4" fmla="*/ 78961 h 5020098"/>
              <a:gd name="connsiteX0" fmla="*/ 388113 w 3652901"/>
              <a:gd name="connsiteY0" fmla="*/ 186696 h 5020098"/>
              <a:gd name="connsiteX1" fmla="*/ 3652901 w 3652901"/>
              <a:gd name="connsiteY1" fmla="*/ 0 h 5020098"/>
              <a:gd name="connsiteX2" fmla="*/ 3615897 w 3652901"/>
              <a:gd name="connsiteY2" fmla="*/ 4998954 h 5020098"/>
              <a:gd name="connsiteX3" fmla="*/ 0 w 3652901"/>
              <a:gd name="connsiteY3" fmla="*/ 5020098 h 5020098"/>
              <a:gd name="connsiteX4" fmla="*/ 388113 w 3652901"/>
              <a:gd name="connsiteY4" fmla="*/ 186696 h 5020098"/>
              <a:gd name="connsiteX0" fmla="*/ 265991 w 3652901"/>
              <a:gd name="connsiteY0" fmla="*/ 184353 h 5020098"/>
              <a:gd name="connsiteX1" fmla="*/ 3652901 w 3652901"/>
              <a:gd name="connsiteY1" fmla="*/ 0 h 5020098"/>
              <a:gd name="connsiteX2" fmla="*/ 3615897 w 3652901"/>
              <a:gd name="connsiteY2" fmla="*/ 4998954 h 5020098"/>
              <a:gd name="connsiteX3" fmla="*/ 0 w 3652901"/>
              <a:gd name="connsiteY3" fmla="*/ 5020098 h 5020098"/>
              <a:gd name="connsiteX4" fmla="*/ 265991 w 3652901"/>
              <a:gd name="connsiteY4" fmla="*/ 184353 h 5020098"/>
              <a:gd name="connsiteX0" fmla="*/ 265991 w 3698539"/>
              <a:gd name="connsiteY0" fmla="*/ 184353 h 5020098"/>
              <a:gd name="connsiteX1" fmla="*/ 3652901 w 3698539"/>
              <a:gd name="connsiteY1" fmla="*/ 0 h 5020098"/>
              <a:gd name="connsiteX2" fmla="*/ 3698539 w 3698539"/>
              <a:gd name="connsiteY2" fmla="*/ 4993936 h 5020098"/>
              <a:gd name="connsiteX3" fmla="*/ 0 w 3698539"/>
              <a:gd name="connsiteY3" fmla="*/ 5020098 h 5020098"/>
              <a:gd name="connsiteX4" fmla="*/ 265991 w 3698539"/>
              <a:gd name="connsiteY4" fmla="*/ 184353 h 5020098"/>
              <a:gd name="connsiteX0" fmla="*/ 265991 w 3678197"/>
              <a:gd name="connsiteY0" fmla="*/ 184353 h 5020098"/>
              <a:gd name="connsiteX1" fmla="*/ 3652901 w 3678197"/>
              <a:gd name="connsiteY1" fmla="*/ 0 h 5020098"/>
              <a:gd name="connsiteX2" fmla="*/ 3678197 w 3678197"/>
              <a:gd name="connsiteY2" fmla="*/ 5004442 h 5020098"/>
              <a:gd name="connsiteX3" fmla="*/ 0 w 3678197"/>
              <a:gd name="connsiteY3" fmla="*/ 5020098 h 5020098"/>
              <a:gd name="connsiteX4" fmla="*/ 265991 w 3678197"/>
              <a:gd name="connsiteY4" fmla="*/ 184353 h 5020098"/>
              <a:gd name="connsiteX0" fmla="*/ 265991 w 3652901"/>
              <a:gd name="connsiteY0" fmla="*/ 184353 h 5020098"/>
              <a:gd name="connsiteX1" fmla="*/ 3652901 w 3652901"/>
              <a:gd name="connsiteY1" fmla="*/ 0 h 5020098"/>
              <a:gd name="connsiteX2" fmla="*/ 3638717 w 3652901"/>
              <a:gd name="connsiteY2" fmla="*/ 4997081 h 5020098"/>
              <a:gd name="connsiteX3" fmla="*/ 0 w 3652901"/>
              <a:gd name="connsiteY3" fmla="*/ 5020098 h 5020098"/>
              <a:gd name="connsiteX4" fmla="*/ 265991 w 3652901"/>
              <a:gd name="connsiteY4" fmla="*/ 184353 h 5020098"/>
              <a:gd name="connsiteX0" fmla="*/ 265991 w 3652903"/>
              <a:gd name="connsiteY0" fmla="*/ 184353 h 5020098"/>
              <a:gd name="connsiteX1" fmla="*/ 3652901 w 3652903"/>
              <a:gd name="connsiteY1" fmla="*/ 0 h 5020098"/>
              <a:gd name="connsiteX2" fmla="*/ 3652903 w 3652903"/>
              <a:gd name="connsiteY2" fmla="*/ 4997683 h 5020098"/>
              <a:gd name="connsiteX3" fmla="*/ 0 w 3652903"/>
              <a:gd name="connsiteY3" fmla="*/ 5020098 h 5020098"/>
              <a:gd name="connsiteX4" fmla="*/ 265991 w 3652903"/>
              <a:gd name="connsiteY4" fmla="*/ 184353 h 5020098"/>
              <a:gd name="connsiteX0" fmla="*/ 331114 w 3718026"/>
              <a:gd name="connsiteY0" fmla="*/ 184353 h 5027565"/>
              <a:gd name="connsiteX1" fmla="*/ 3718024 w 3718026"/>
              <a:gd name="connsiteY1" fmla="*/ 0 h 5027565"/>
              <a:gd name="connsiteX2" fmla="*/ 3718026 w 3718026"/>
              <a:gd name="connsiteY2" fmla="*/ 4997683 h 5027565"/>
              <a:gd name="connsiteX3" fmla="*/ 0 w 3718026"/>
              <a:gd name="connsiteY3" fmla="*/ 5027565 h 5027565"/>
              <a:gd name="connsiteX4" fmla="*/ 331114 w 3718026"/>
              <a:gd name="connsiteY4" fmla="*/ 184353 h 5027565"/>
              <a:gd name="connsiteX0" fmla="*/ 331114 w 3718026"/>
              <a:gd name="connsiteY0" fmla="*/ 184353 h 5027565"/>
              <a:gd name="connsiteX1" fmla="*/ 3718024 w 3718026"/>
              <a:gd name="connsiteY1" fmla="*/ 0 h 5027565"/>
              <a:gd name="connsiteX2" fmla="*/ 3718026 w 3718026"/>
              <a:gd name="connsiteY2" fmla="*/ 4997683 h 5027565"/>
              <a:gd name="connsiteX3" fmla="*/ 0 w 3718026"/>
              <a:gd name="connsiteY3" fmla="*/ 5027565 h 5027565"/>
              <a:gd name="connsiteX4" fmla="*/ 331114 w 3718026"/>
              <a:gd name="connsiteY4" fmla="*/ 184353 h 5027565"/>
              <a:gd name="connsiteX0" fmla="*/ 331114 w 3754239"/>
              <a:gd name="connsiteY0" fmla="*/ 233978 h 5077190"/>
              <a:gd name="connsiteX1" fmla="*/ 3754239 w 3754239"/>
              <a:gd name="connsiteY1" fmla="*/ 0 h 5077190"/>
              <a:gd name="connsiteX2" fmla="*/ 3718026 w 3754239"/>
              <a:gd name="connsiteY2" fmla="*/ 5047308 h 5077190"/>
              <a:gd name="connsiteX3" fmla="*/ 0 w 3754239"/>
              <a:gd name="connsiteY3" fmla="*/ 5077190 h 5077190"/>
              <a:gd name="connsiteX4" fmla="*/ 331114 w 3754239"/>
              <a:gd name="connsiteY4" fmla="*/ 233978 h 5077190"/>
              <a:gd name="connsiteX0" fmla="*/ 331114 w 3795754"/>
              <a:gd name="connsiteY0" fmla="*/ 167410 h 5010622"/>
              <a:gd name="connsiteX1" fmla="*/ 3795754 w 3795754"/>
              <a:gd name="connsiteY1" fmla="*/ 0 h 5010622"/>
              <a:gd name="connsiteX2" fmla="*/ 3718026 w 3795754"/>
              <a:gd name="connsiteY2" fmla="*/ 4980740 h 5010622"/>
              <a:gd name="connsiteX3" fmla="*/ 0 w 3795754"/>
              <a:gd name="connsiteY3" fmla="*/ 5010622 h 5010622"/>
              <a:gd name="connsiteX4" fmla="*/ 331114 w 3795754"/>
              <a:gd name="connsiteY4" fmla="*/ 167410 h 5010622"/>
              <a:gd name="connsiteX0" fmla="*/ 331114 w 3732077"/>
              <a:gd name="connsiteY0" fmla="*/ 193989 h 5037201"/>
              <a:gd name="connsiteX1" fmla="*/ 3732077 w 3732077"/>
              <a:gd name="connsiteY1" fmla="*/ 0 h 5037201"/>
              <a:gd name="connsiteX2" fmla="*/ 3718026 w 3732077"/>
              <a:gd name="connsiteY2" fmla="*/ 5007319 h 5037201"/>
              <a:gd name="connsiteX3" fmla="*/ 0 w 3732077"/>
              <a:gd name="connsiteY3" fmla="*/ 5037201 h 5037201"/>
              <a:gd name="connsiteX4" fmla="*/ 331114 w 3732077"/>
              <a:gd name="connsiteY4" fmla="*/ 193989 h 5037201"/>
              <a:gd name="connsiteX0" fmla="*/ 331114 w 3745407"/>
              <a:gd name="connsiteY0" fmla="*/ 186601 h 5029813"/>
              <a:gd name="connsiteX1" fmla="*/ 3745407 w 3745407"/>
              <a:gd name="connsiteY1" fmla="*/ 0 h 5029813"/>
              <a:gd name="connsiteX2" fmla="*/ 3718026 w 3745407"/>
              <a:gd name="connsiteY2" fmla="*/ 4999931 h 5029813"/>
              <a:gd name="connsiteX3" fmla="*/ 0 w 3745407"/>
              <a:gd name="connsiteY3" fmla="*/ 5029813 h 5029813"/>
              <a:gd name="connsiteX4" fmla="*/ 331114 w 3745407"/>
              <a:gd name="connsiteY4" fmla="*/ 186601 h 5029813"/>
              <a:gd name="connsiteX0" fmla="*/ 331114 w 3749824"/>
              <a:gd name="connsiteY0" fmla="*/ 210289 h 5053501"/>
              <a:gd name="connsiteX1" fmla="*/ 3749824 w 3749824"/>
              <a:gd name="connsiteY1" fmla="*/ 0 h 5053501"/>
              <a:gd name="connsiteX2" fmla="*/ 3718026 w 3749824"/>
              <a:gd name="connsiteY2" fmla="*/ 5023619 h 5053501"/>
              <a:gd name="connsiteX3" fmla="*/ 0 w 3749824"/>
              <a:gd name="connsiteY3" fmla="*/ 5053501 h 5053501"/>
              <a:gd name="connsiteX4" fmla="*/ 331114 w 3749824"/>
              <a:gd name="connsiteY4" fmla="*/ 210289 h 5053501"/>
              <a:gd name="connsiteX0" fmla="*/ 331114 w 3753518"/>
              <a:gd name="connsiteY0" fmla="*/ 216954 h 5060166"/>
              <a:gd name="connsiteX1" fmla="*/ 3753518 w 3753518"/>
              <a:gd name="connsiteY1" fmla="*/ 0 h 5060166"/>
              <a:gd name="connsiteX2" fmla="*/ 3718026 w 3753518"/>
              <a:gd name="connsiteY2" fmla="*/ 5030284 h 5060166"/>
              <a:gd name="connsiteX3" fmla="*/ 0 w 3753518"/>
              <a:gd name="connsiteY3" fmla="*/ 5060166 h 5060166"/>
              <a:gd name="connsiteX4" fmla="*/ 331114 w 3753518"/>
              <a:gd name="connsiteY4" fmla="*/ 216954 h 5060166"/>
              <a:gd name="connsiteX0" fmla="*/ 331114 w 3767571"/>
              <a:gd name="connsiteY0" fmla="*/ 226590 h 5069802"/>
              <a:gd name="connsiteX1" fmla="*/ 3767571 w 3767571"/>
              <a:gd name="connsiteY1" fmla="*/ 0 h 5069802"/>
              <a:gd name="connsiteX2" fmla="*/ 3718026 w 3767571"/>
              <a:gd name="connsiteY2" fmla="*/ 5039920 h 5069802"/>
              <a:gd name="connsiteX3" fmla="*/ 0 w 3767571"/>
              <a:gd name="connsiteY3" fmla="*/ 5069802 h 5069802"/>
              <a:gd name="connsiteX4" fmla="*/ 331114 w 3767571"/>
              <a:gd name="connsiteY4" fmla="*/ 226590 h 5069802"/>
              <a:gd name="connsiteX0" fmla="*/ 331114 w 3767571"/>
              <a:gd name="connsiteY0" fmla="*/ 226590 h 5069802"/>
              <a:gd name="connsiteX1" fmla="*/ 3767571 w 3767571"/>
              <a:gd name="connsiteY1" fmla="*/ 0 h 5069802"/>
              <a:gd name="connsiteX2" fmla="*/ 3743160 w 3767571"/>
              <a:gd name="connsiteY2" fmla="*/ 5010289 h 5069802"/>
              <a:gd name="connsiteX3" fmla="*/ 0 w 3767571"/>
              <a:gd name="connsiteY3" fmla="*/ 5069802 h 5069802"/>
              <a:gd name="connsiteX4" fmla="*/ 331114 w 3767571"/>
              <a:gd name="connsiteY4" fmla="*/ 226590 h 5069802"/>
              <a:gd name="connsiteX0" fmla="*/ 331114 w 3767571"/>
              <a:gd name="connsiteY0" fmla="*/ 226590 h 5069802"/>
              <a:gd name="connsiteX1" fmla="*/ 3767571 w 3767571"/>
              <a:gd name="connsiteY1" fmla="*/ 0 h 5069802"/>
              <a:gd name="connsiteX2" fmla="*/ 3766125 w 3767571"/>
              <a:gd name="connsiteY2" fmla="*/ 5031730 h 5069802"/>
              <a:gd name="connsiteX3" fmla="*/ 0 w 3767571"/>
              <a:gd name="connsiteY3" fmla="*/ 5069802 h 5069802"/>
              <a:gd name="connsiteX4" fmla="*/ 331114 w 3767571"/>
              <a:gd name="connsiteY4" fmla="*/ 226590 h 5069802"/>
              <a:gd name="connsiteX0" fmla="*/ 331114 w 3767571"/>
              <a:gd name="connsiteY0" fmla="*/ 226590 h 5069802"/>
              <a:gd name="connsiteX1" fmla="*/ 3767571 w 3767571"/>
              <a:gd name="connsiteY1" fmla="*/ 0 h 5069802"/>
              <a:gd name="connsiteX2" fmla="*/ 3758015 w 3767571"/>
              <a:gd name="connsiteY2" fmla="*/ 5062083 h 5069802"/>
              <a:gd name="connsiteX3" fmla="*/ 0 w 3767571"/>
              <a:gd name="connsiteY3" fmla="*/ 5069802 h 5069802"/>
              <a:gd name="connsiteX4" fmla="*/ 331114 w 3767571"/>
              <a:gd name="connsiteY4" fmla="*/ 226590 h 5069802"/>
              <a:gd name="connsiteX0" fmla="*/ 309674 w 3767571"/>
              <a:gd name="connsiteY0" fmla="*/ 249555 h 5069802"/>
              <a:gd name="connsiteX1" fmla="*/ 3767571 w 3767571"/>
              <a:gd name="connsiteY1" fmla="*/ 0 h 5069802"/>
              <a:gd name="connsiteX2" fmla="*/ 3758015 w 3767571"/>
              <a:gd name="connsiteY2" fmla="*/ 5062083 h 5069802"/>
              <a:gd name="connsiteX3" fmla="*/ 0 w 3767571"/>
              <a:gd name="connsiteY3" fmla="*/ 5069802 h 5069802"/>
              <a:gd name="connsiteX4" fmla="*/ 309674 w 3767571"/>
              <a:gd name="connsiteY4" fmla="*/ 249555 h 5069802"/>
              <a:gd name="connsiteX0" fmla="*/ 291927 w 3767571"/>
              <a:gd name="connsiteY0" fmla="*/ 265856 h 5069802"/>
              <a:gd name="connsiteX1" fmla="*/ 3767571 w 3767571"/>
              <a:gd name="connsiteY1" fmla="*/ 0 h 5069802"/>
              <a:gd name="connsiteX2" fmla="*/ 3758015 w 3767571"/>
              <a:gd name="connsiteY2" fmla="*/ 5062083 h 5069802"/>
              <a:gd name="connsiteX3" fmla="*/ 0 w 3767571"/>
              <a:gd name="connsiteY3" fmla="*/ 5069802 h 5069802"/>
              <a:gd name="connsiteX4" fmla="*/ 291927 w 3767571"/>
              <a:gd name="connsiteY4" fmla="*/ 265856 h 5069802"/>
              <a:gd name="connsiteX0" fmla="*/ 306703 w 3782347"/>
              <a:gd name="connsiteY0" fmla="*/ 265856 h 5096461"/>
              <a:gd name="connsiteX1" fmla="*/ 3782347 w 3782347"/>
              <a:gd name="connsiteY1" fmla="*/ 0 h 5096461"/>
              <a:gd name="connsiteX2" fmla="*/ 3772791 w 3782347"/>
              <a:gd name="connsiteY2" fmla="*/ 5062083 h 5096461"/>
              <a:gd name="connsiteX3" fmla="*/ 0 w 3782347"/>
              <a:gd name="connsiteY3" fmla="*/ 5096461 h 5096461"/>
              <a:gd name="connsiteX4" fmla="*/ 306703 w 3782347"/>
              <a:gd name="connsiteY4" fmla="*/ 265856 h 5096461"/>
              <a:gd name="connsiteX0" fmla="*/ 285985 w 3761629"/>
              <a:gd name="connsiteY0" fmla="*/ 265856 h 5090519"/>
              <a:gd name="connsiteX1" fmla="*/ 3761629 w 3761629"/>
              <a:gd name="connsiteY1" fmla="*/ 0 h 5090519"/>
              <a:gd name="connsiteX2" fmla="*/ 3752073 w 3761629"/>
              <a:gd name="connsiteY2" fmla="*/ 5062083 h 5090519"/>
              <a:gd name="connsiteX3" fmla="*/ 0 w 3761629"/>
              <a:gd name="connsiteY3" fmla="*/ 5090519 h 5090519"/>
              <a:gd name="connsiteX4" fmla="*/ 285985 w 3761629"/>
              <a:gd name="connsiteY4" fmla="*/ 265856 h 5090519"/>
              <a:gd name="connsiteX0" fmla="*/ 308951 w 3784595"/>
              <a:gd name="connsiteY0" fmla="*/ 265856 h 5069079"/>
              <a:gd name="connsiteX1" fmla="*/ 3784595 w 3784595"/>
              <a:gd name="connsiteY1" fmla="*/ 0 h 5069079"/>
              <a:gd name="connsiteX2" fmla="*/ 3775039 w 3784595"/>
              <a:gd name="connsiteY2" fmla="*/ 5062083 h 5069079"/>
              <a:gd name="connsiteX3" fmla="*/ 0 w 3784595"/>
              <a:gd name="connsiteY3" fmla="*/ 5069079 h 5069079"/>
              <a:gd name="connsiteX4" fmla="*/ 308951 w 3784595"/>
              <a:gd name="connsiteY4" fmla="*/ 265856 h 5069079"/>
              <a:gd name="connsiteX0" fmla="*/ 308951 w 3784595"/>
              <a:gd name="connsiteY0" fmla="*/ 265856 h 5069079"/>
              <a:gd name="connsiteX1" fmla="*/ 3784595 w 3784595"/>
              <a:gd name="connsiteY1" fmla="*/ 0 h 5069079"/>
              <a:gd name="connsiteX2" fmla="*/ 3775039 w 3784595"/>
              <a:gd name="connsiteY2" fmla="*/ 5062083 h 5069079"/>
              <a:gd name="connsiteX3" fmla="*/ 0 w 3784595"/>
              <a:gd name="connsiteY3" fmla="*/ 5069079 h 5069079"/>
              <a:gd name="connsiteX4" fmla="*/ 308951 w 3784595"/>
              <a:gd name="connsiteY4" fmla="*/ 265856 h 506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595" h="5069079">
                <a:moveTo>
                  <a:pt x="308951" y="265856"/>
                </a:moveTo>
                <a:lnTo>
                  <a:pt x="3784595" y="0"/>
                </a:lnTo>
                <a:cubicBezTo>
                  <a:pt x="3784596" y="1665894"/>
                  <a:pt x="3775038" y="3396189"/>
                  <a:pt x="3775039" y="5062083"/>
                </a:cubicBezTo>
                <a:lnTo>
                  <a:pt x="0" y="5069079"/>
                </a:lnTo>
                <a:cubicBezTo>
                  <a:pt x="468" y="3459104"/>
                  <a:pt x="308483" y="1875831"/>
                  <a:pt x="308951" y="265856"/>
                </a:cubicBezTo>
                <a:close/>
              </a:path>
            </a:pathLst>
          </a:custGeom>
          <a:solidFill>
            <a:schemeClr val="bg1">
              <a:lumMod val="95000"/>
            </a:schemeClr>
          </a:solidFill>
          <a:scene3d>
            <a:camera prst="orthographicFront">
              <a:rot lat="2280000" lon="18600000" rev="0"/>
            </a:camera>
            <a:lightRig rig="threePt" dir="t"/>
          </a:scene3d>
        </p:spPr>
        <p:txBody>
          <a:bodyPr/>
          <a:lstStyle>
            <a:lvl1pPr marL="0" indent="0">
              <a:buNone/>
              <a:defRPr sz="20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itle Placeholder 1"/>
          <p:cNvSpPr>
            <a:spLocks noGrp="1"/>
          </p:cNvSpPr>
          <p:nvPr>
            <p:ph type="title" hasCustomPrompt="1"/>
          </p:nvPr>
        </p:nvSpPr>
        <p:spPr>
          <a:xfrm>
            <a:off x="854979" y="1495458"/>
            <a:ext cx="4747776" cy="1746039"/>
          </a:xfrm>
          <a:prstGeom prst="rect">
            <a:avLst/>
          </a:prstGeom>
        </p:spPr>
        <p:txBody>
          <a:bodyPr vert="horz" lIns="91440" tIns="45720" rIns="91440" bIns="45720" rtlCol="0" anchor="t">
            <a:no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4761786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0800" y="1996165"/>
            <a:ext cx="8788400" cy="5163186"/>
          </a:xfrm>
          <a:prstGeom prst="rect">
            <a:avLst/>
          </a:prstGeom>
        </p:spPr>
      </p:pic>
      <p:sp>
        <p:nvSpPr>
          <p:cNvPr id="4" name="Picture Placeholder 2"/>
          <p:cNvSpPr>
            <a:spLocks noGrp="1"/>
          </p:cNvSpPr>
          <p:nvPr>
            <p:ph type="pic" idx="23"/>
          </p:nvPr>
        </p:nvSpPr>
        <p:spPr>
          <a:xfrm rot="3660227">
            <a:off x="6461343" y="1877659"/>
            <a:ext cx="3652903" cy="5020098"/>
          </a:xfrm>
          <a:custGeom>
            <a:avLst/>
            <a:gdLst>
              <a:gd name="connsiteX0" fmla="*/ 0 w 3444457"/>
              <a:gd name="connsiteY0" fmla="*/ 0 h 4997683"/>
              <a:gd name="connsiteX1" fmla="*/ 3444457 w 3444457"/>
              <a:gd name="connsiteY1" fmla="*/ 0 h 4997683"/>
              <a:gd name="connsiteX2" fmla="*/ 3444457 w 3444457"/>
              <a:gd name="connsiteY2" fmla="*/ 4997683 h 4997683"/>
              <a:gd name="connsiteX3" fmla="*/ 0 w 3444457"/>
              <a:gd name="connsiteY3" fmla="*/ 4997683 h 4997683"/>
              <a:gd name="connsiteX4" fmla="*/ 0 w 3444457"/>
              <a:gd name="connsiteY4" fmla="*/ 0 h 4997683"/>
              <a:gd name="connsiteX0" fmla="*/ 61094 w 3444457"/>
              <a:gd name="connsiteY0" fmla="*/ 33860 h 4997683"/>
              <a:gd name="connsiteX1" fmla="*/ 3444457 w 3444457"/>
              <a:gd name="connsiteY1" fmla="*/ 0 h 4997683"/>
              <a:gd name="connsiteX2" fmla="*/ 3444457 w 3444457"/>
              <a:gd name="connsiteY2" fmla="*/ 4997683 h 4997683"/>
              <a:gd name="connsiteX3" fmla="*/ 0 w 3444457"/>
              <a:gd name="connsiteY3" fmla="*/ 4997683 h 4997683"/>
              <a:gd name="connsiteX4" fmla="*/ 61094 w 3444457"/>
              <a:gd name="connsiteY4" fmla="*/ 33860 h 4997683"/>
              <a:gd name="connsiteX0" fmla="*/ 181409 w 3444457"/>
              <a:gd name="connsiteY0" fmla="*/ 78761 h 4997683"/>
              <a:gd name="connsiteX1" fmla="*/ 3444457 w 3444457"/>
              <a:gd name="connsiteY1" fmla="*/ 0 h 4997683"/>
              <a:gd name="connsiteX2" fmla="*/ 3444457 w 3444457"/>
              <a:gd name="connsiteY2" fmla="*/ 4997683 h 4997683"/>
              <a:gd name="connsiteX3" fmla="*/ 0 w 3444457"/>
              <a:gd name="connsiteY3" fmla="*/ 4997683 h 4997683"/>
              <a:gd name="connsiteX4" fmla="*/ 181409 w 3444457"/>
              <a:gd name="connsiteY4" fmla="*/ 78761 h 4997683"/>
              <a:gd name="connsiteX0" fmla="*/ 241298 w 3444457"/>
              <a:gd name="connsiteY0" fmla="*/ 140993 h 4997683"/>
              <a:gd name="connsiteX1" fmla="*/ 3444457 w 3444457"/>
              <a:gd name="connsiteY1" fmla="*/ 0 h 4997683"/>
              <a:gd name="connsiteX2" fmla="*/ 3444457 w 3444457"/>
              <a:gd name="connsiteY2" fmla="*/ 4997683 h 4997683"/>
              <a:gd name="connsiteX3" fmla="*/ 0 w 3444457"/>
              <a:gd name="connsiteY3" fmla="*/ 4997683 h 4997683"/>
              <a:gd name="connsiteX4" fmla="*/ 241298 w 3444457"/>
              <a:gd name="connsiteY4" fmla="*/ 140993 h 4997683"/>
              <a:gd name="connsiteX0" fmla="*/ 1403 w 3444457"/>
              <a:gd name="connsiteY0" fmla="*/ 167759 h 4997683"/>
              <a:gd name="connsiteX1" fmla="*/ 3444457 w 3444457"/>
              <a:gd name="connsiteY1" fmla="*/ 0 h 4997683"/>
              <a:gd name="connsiteX2" fmla="*/ 3444457 w 3444457"/>
              <a:gd name="connsiteY2" fmla="*/ 4997683 h 4997683"/>
              <a:gd name="connsiteX3" fmla="*/ 0 w 3444457"/>
              <a:gd name="connsiteY3" fmla="*/ 4997683 h 4997683"/>
              <a:gd name="connsiteX4" fmla="*/ 1403 w 3444457"/>
              <a:gd name="connsiteY4" fmla="*/ 167759 h 4997683"/>
              <a:gd name="connsiteX0" fmla="*/ 22282 w 3444457"/>
              <a:gd name="connsiteY0" fmla="*/ 77690 h 4997683"/>
              <a:gd name="connsiteX1" fmla="*/ 3444457 w 3444457"/>
              <a:gd name="connsiteY1" fmla="*/ 0 h 4997683"/>
              <a:gd name="connsiteX2" fmla="*/ 3444457 w 3444457"/>
              <a:gd name="connsiteY2" fmla="*/ 4997683 h 4997683"/>
              <a:gd name="connsiteX3" fmla="*/ 0 w 3444457"/>
              <a:gd name="connsiteY3" fmla="*/ 4997683 h 4997683"/>
              <a:gd name="connsiteX4" fmla="*/ 22282 w 3444457"/>
              <a:gd name="connsiteY4" fmla="*/ 77690 h 4997683"/>
              <a:gd name="connsiteX0" fmla="*/ 22282 w 3444457"/>
              <a:gd name="connsiteY0" fmla="*/ 77690 h 4997683"/>
              <a:gd name="connsiteX1" fmla="*/ 3444457 w 3444457"/>
              <a:gd name="connsiteY1" fmla="*/ 0 h 4997683"/>
              <a:gd name="connsiteX2" fmla="*/ 3444457 w 3444457"/>
              <a:gd name="connsiteY2" fmla="*/ 4997683 h 4997683"/>
              <a:gd name="connsiteX3" fmla="*/ 0 w 3444457"/>
              <a:gd name="connsiteY3" fmla="*/ 4997683 h 4997683"/>
              <a:gd name="connsiteX4" fmla="*/ 22282 w 3444457"/>
              <a:gd name="connsiteY4" fmla="*/ 77690 h 4997683"/>
              <a:gd name="connsiteX0" fmla="*/ 237485 w 3659660"/>
              <a:gd name="connsiteY0" fmla="*/ 77690 h 5045393"/>
              <a:gd name="connsiteX1" fmla="*/ 3659660 w 3659660"/>
              <a:gd name="connsiteY1" fmla="*/ 0 h 5045393"/>
              <a:gd name="connsiteX2" fmla="*/ 3659660 w 3659660"/>
              <a:gd name="connsiteY2" fmla="*/ 4997683 h 5045393"/>
              <a:gd name="connsiteX3" fmla="*/ 0 w 3659660"/>
              <a:gd name="connsiteY3" fmla="*/ 5045393 h 5045393"/>
              <a:gd name="connsiteX4" fmla="*/ 237485 w 3659660"/>
              <a:gd name="connsiteY4" fmla="*/ 77690 h 5045393"/>
              <a:gd name="connsiteX0" fmla="*/ 193722 w 3615897"/>
              <a:gd name="connsiteY0" fmla="*/ 77690 h 5018827"/>
              <a:gd name="connsiteX1" fmla="*/ 3615897 w 3615897"/>
              <a:gd name="connsiteY1" fmla="*/ 0 h 5018827"/>
              <a:gd name="connsiteX2" fmla="*/ 3615897 w 3615897"/>
              <a:gd name="connsiteY2" fmla="*/ 4997683 h 5018827"/>
              <a:gd name="connsiteX3" fmla="*/ 0 w 3615897"/>
              <a:gd name="connsiteY3" fmla="*/ 5018827 h 5018827"/>
              <a:gd name="connsiteX4" fmla="*/ 193722 w 3615897"/>
              <a:gd name="connsiteY4" fmla="*/ 77690 h 5018827"/>
              <a:gd name="connsiteX0" fmla="*/ 193722 w 3615897"/>
              <a:gd name="connsiteY0" fmla="*/ 77690 h 5018827"/>
              <a:gd name="connsiteX1" fmla="*/ 3615897 w 3615897"/>
              <a:gd name="connsiteY1" fmla="*/ 0 h 5018827"/>
              <a:gd name="connsiteX2" fmla="*/ 3615897 w 3615897"/>
              <a:gd name="connsiteY2" fmla="*/ 4997683 h 5018827"/>
              <a:gd name="connsiteX3" fmla="*/ 0 w 3615897"/>
              <a:gd name="connsiteY3" fmla="*/ 5018827 h 5018827"/>
              <a:gd name="connsiteX4" fmla="*/ 193722 w 3615897"/>
              <a:gd name="connsiteY4" fmla="*/ 77690 h 5018827"/>
              <a:gd name="connsiteX0" fmla="*/ 193722 w 3685556"/>
              <a:gd name="connsiteY0" fmla="*/ 111684 h 5052821"/>
              <a:gd name="connsiteX1" fmla="*/ 3685556 w 3685556"/>
              <a:gd name="connsiteY1" fmla="*/ 0 h 5052821"/>
              <a:gd name="connsiteX2" fmla="*/ 3615897 w 3685556"/>
              <a:gd name="connsiteY2" fmla="*/ 5031677 h 5052821"/>
              <a:gd name="connsiteX3" fmla="*/ 0 w 3685556"/>
              <a:gd name="connsiteY3" fmla="*/ 5052821 h 5052821"/>
              <a:gd name="connsiteX4" fmla="*/ 193722 w 3685556"/>
              <a:gd name="connsiteY4" fmla="*/ 111684 h 5052821"/>
              <a:gd name="connsiteX0" fmla="*/ 193722 w 3652901"/>
              <a:gd name="connsiteY0" fmla="*/ 78961 h 5020098"/>
              <a:gd name="connsiteX1" fmla="*/ 3652901 w 3652901"/>
              <a:gd name="connsiteY1" fmla="*/ 0 h 5020098"/>
              <a:gd name="connsiteX2" fmla="*/ 3615897 w 3652901"/>
              <a:gd name="connsiteY2" fmla="*/ 4998954 h 5020098"/>
              <a:gd name="connsiteX3" fmla="*/ 0 w 3652901"/>
              <a:gd name="connsiteY3" fmla="*/ 5020098 h 5020098"/>
              <a:gd name="connsiteX4" fmla="*/ 193722 w 3652901"/>
              <a:gd name="connsiteY4" fmla="*/ 78961 h 5020098"/>
              <a:gd name="connsiteX0" fmla="*/ 388113 w 3652901"/>
              <a:gd name="connsiteY0" fmla="*/ 186696 h 5020098"/>
              <a:gd name="connsiteX1" fmla="*/ 3652901 w 3652901"/>
              <a:gd name="connsiteY1" fmla="*/ 0 h 5020098"/>
              <a:gd name="connsiteX2" fmla="*/ 3615897 w 3652901"/>
              <a:gd name="connsiteY2" fmla="*/ 4998954 h 5020098"/>
              <a:gd name="connsiteX3" fmla="*/ 0 w 3652901"/>
              <a:gd name="connsiteY3" fmla="*/ 5020098 h 5020098"/>
              <a:gd name="connsiteX4" fmla="*/ 388113 w 3652901"/>
              <a:gd name="connsiteY4" fmla="*/ 186696 h 5020098"/>
              <a:gd name="connsiteX0" fmla="*/ 265991 w 3652901"/>
              <a:gd name="connsiteY0" fmla="*/ 184353 h 5020098"/>
              <a:gd name="connsiteX1" fmla="*/ 3652901 w 3652901"/>
              <a:gd name="connsiteY1" fmla="*/ 0 h 5020098"/>
              <a:gd name="connsiteX2" fmla="*/ 3615897 w 3652901"/>
              <a:gd name="connsiteY2" fmla="*/ 4998954 h 5020098"/>
              <a:gd name="connsiteX3" fmla="*/ 0 w 3652901"/>
              <a:gd name="connsiteY3" fmla="*/ 5020098 h 5020098"/>
              <a:gd name="connsiteX4" fmla="*/ 265991 w 3652901"/>
              <a:gd name="connsiteY4" fmla="*/ 184353 h 5020098"/>
              <a:gd name="connsiteX0" fmla="*/ 265991 w 3698539"/>
              <a:gd name="connsiteY0" fmla="*/ 184353 h 5020098"/>
              <a:gd name="connsiteX1" fmla="*/ 3652901 w 3698539"/>
              <a:gd name="connsiteY1" fmla="*/ 0 h 5020098"/>
              <a:gd name="connsiteX2" fmla="*/ 3698539 w 3698539"/>
              <a:gd name="connsiteY2" fmla="*/ 4993936 h 5020098"/>
              <a:gd name="connsiteX3" fmla="*/ 0 w 3698539"/>
              <a:gd name="connsiteY3" fmla="*/ 5020098 h 5020098"/>
              <a:gd name="connsiteX4" fmla="*/ 265991 w 3698539"/>
              <a:gd name="connsiteY4" fmla="*/ 184353 h 5020098"/>
              <a:gd name="connsiteX0" fmla="*/ 265991 w 3678197"/>
              <a:gd name="connsiteY0" fmla="*/ 184353 h 5020098"/>
              <a:gd name="connsiteX1" fmla="*/ 3652901 w 3678197"/>
              <a:gd name="connsiteY1" fmla="*/ 0 h 5020098"/>
              <a:gd name="connsiteX2" fmla="*/ 3678197 w 3678197"/>
              <a:gd name="connsiteY2" fmla="*/ 5004442 h 5020098"/>
              <a:gd name="connsiteX3" fmla="*/ 0 w 3678197"/>
              <a:gd name="connsiteY3" fmla="*/ 5020098 h 5020098"/>
              <a:gd name="connsiteX4" fmla="*/ 265991 w 3678197"/>
              <a:gd name="connsiteY4" fmla="*/ 184353 h 5020098"/>
              <a:gd name="connsiteX0" fmla="*/ 265991 w 3652901"/>
              <a:gd name="connsiteY0" fmla="*/ 184353 h 5020098"/>
              <a:gd name="connsiteX1" fmla="*/ 3652901 w 3652901"/>
              <a:gd name="connsiteY1" fmla="*/ 0 h 5020098"/>
              <a:gd name="connsiteX2" fmla="*/ 3638717 w 3652901"/>
              <a:gd name="connsiteY2" fmla="*/ 4997081 h 5020098"/>
              <a:gd name="connsiteX3" fmla="*/ 0 w 3652901"/>
              <a:gd name="connsiteY3" fmla="*/ 5020098 h 5020098"/>
              <a:gd name="connsiteX4" fmla="*/ 265991 w 3652901"/>
              <a:gd name="connsiteY4" fmla="*/ 184353 h 5020098"/>
              <a:gd name="connsiteX0" fmla="*/ 265991 w 3652903"/>
              <a:gd name="connsiteY0" fmla="*/ 184353 h 5020098"/>
              <a:gd name="connsiteX1" fmla="*/ 3652901 w 3652903"/>
              <a:gd name="connsiteY1" fmla="*/ 0 h 5020098"/>
              <a:gd name="connsiteX2" fmla="*/ 3652903 w 3652903"/>
              <a:gd name="connsiteY2" fmla="*/ 4997683 h 5020098"/>
              <a:gd name="connsiteX3" fmla="*/ 0 w 3652903"/>
              <a:gd name="connsiteY3" fmla="*/ 5020098 h 5020098"/>
              <a:gd name="connsiteX4" fmla="*/ 265991 w 3652903"/>
              <a:gd name="connsiteY4" fmla="*/ 184353 h 5020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2903" h="5020098">
                <a:moveTo>
                  <a:pt x="265991" y="184353"/>
                </a:moveTo>
                <a:lnTo>
                  <a:pt x="3652901" y="0"/>
                </a:lnTo>
                <a:cubicBezTo>
                  <a:pt x="3652902" y="1665894"/>
                  <a:pt x="3652902" y="3331789"/>
                  <a:pt x="3652903" y="4997683"/>
                </a:cubicBezTo>
                <a:lnTo>
                  <a:pt x="0" y="5020098"/>
                </a:lnTo>
                <a:cubicBezTo>
                  <a:pt x="468" y="3410123"/>
                  <a:pt x="265523" y="1794328"/>
                  <a:pt x="265991" y="184353"/>
                </a:cubicBezTo>
                <a:close/>
              </a:path>
            </a:pathLst>
          </a:custGeom>
          <a:solidFill>
            <a:schemeClr val="bg1">
              <a:lumMod val="95000"/>
            </a:schemeClr>
          </a:solidFill>
          <a:scene3d>
            <a:camera prst="orthographicFront">
              <a:rot lat="2280000" lon="18600000" rev="0"/>
            </a:camera>
            <a:lightRig rig="threePt" dir="t"/>
          </a:scene3d>
        </p:spPr>
        <p:txBody>
          <a:bodyPr/>
          <a:lstStyle>
            <a:lvl1pPr marL="0" indent="0">
              <a:buNone/>
              <a:defRPr sz="20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itle Placeholder 1"/>
          <p:cNvSpPr>
            <a:spLocks noGrp="1"/>
          </p:cNvSpPr>
          <p:nvPr>
            <p:ph type="title" hasCustomPrompt="1"/>
          </p:nvPr>
        </p:nvSpPr>
        <p:spPr>
          <a:xfrm>
            <a:off x="845183" y="3927959"/>
            <a:ext cx="3338076" cy="2053741"/>
          </a:xfrm>
          <a:prstGeom prst="rect">
            <a:avLst/>
          </a:prstGeom>
        </p:spPr>
        <p:txBody>
          <a:bodyPr vert="horz" lIns="91440" tIns="45720" rIns="91440" bIns="45720" rtlCol="0" anchor="t">
            <a:no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0454530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rot="16200000">
            <a:off x="3403922" y="1031420"/>
            <a:ext cx="5358757" cy="6548401"/>
          </a:xfrm>
          <a:prstGeom prst="rect">
            <a:avLst/>
          </a:prstGeom>
        </p:spPr>
      </p:pic>
      <p:sp>
        <p:nvSpPr>
          <p:cNvPr id="4" name="Picture Placeholder 9"/>
          <p:cNvSpPr>
            <a:spLocks noGrp="1"/>
          </p:cNvSpPr>
          <p:nvPr>
            <p:ph type="pic" sz="quarter" idx="10"/>
          </p:nvPr>
        </p:nvSpPr>
        <p:spPr>
          <a:xfrm>
            <a:off x="4051302" y="2844800"/>
            <a:ext cx="4089398" cy="3098800"/>
          </a:xfrm>
          <a:prstGeom prst="rect">
            <a:avLst/>
          </a:prstGeom>
          <a:solidFill>
            <a:schemeClr val="bg1">
              <a:lumMod val="95000"/>
            </a:schemeClr>
          </a:solidFill>
        </p:spPr>
        <p:txBody>
          <a:bodyPr/>
          <a:lstStyle>
            <a:lvl1pPr marL="0" indent="0">
              <a:buNone/>
              <a:defRPr sz="1500"/>
            </a:lvl1pPr>
          </a:lstStyle>
          <a:p>
            <a:endParaRPr lang="en-US"/>
          </a:p>
        </p:txBody>
      </p:sp>
      <p:sp>
        <p:nvSpPr>
          <p:cNvPr id="5" name="Picture Placeholder 9"/>
          <p:cNvSpPr>
            <a:spLocks noGrp="1"/>
          </p:cNvSpPr>
          <p:nvPr>
            <p:ph type="pic" sz="quarter" idx="11"/>
          </p:nvPr>
        </p:nvSpPr>
        <p:spPr>
          <a:xfrm>
            <a:off x="0" y="2844800"/>
            <a:ext cx="3060700" cy="3098800"/>
          </a:xfrm>
          <a:prstGeom prst="rect">
            <a:avLst/>
          </a:prstGeom>
          <a:solidFill>
            <a:schemeClr val="bg1">
              <a:lumMod val="95000"/>
            </a:schemeClr>
          </a:solidFill>
          <a:effectLst>
            <a:outerShdw blurRad="127000" dist="127000" dir="2700000" algn="tl" rotWithShape="0">
              <a:prstClr val="black">
                <a:alpha val="10000"/>
              </a:prstClr>
            </a:outerShdw>
          </a:effectLst>
        </p:spPr>
        <p:txBody>
          <a:bodyPr/>
          <a:lstStyle>
            <a:lvl1pPr marL="0" indent="0">
              <a:buNone/>
              <a:defRPr sz="1500"/>
            </a:lvl1pPr>
          </a:lstStyle>
          <a:p>
            <a:endParaRPr lang="en-US"/>
          </a:p>
        </p:txBody>
      </p:sp>
      <p:sp>
        <p:nvSpPr>
          <p:cNvPr id="6" name="Picture Placeholder 9"/>
          <p:cNvSpPr>
            <a:spLocks noGrp="1"/>
          </p:cNvSpPr>
          <p:nvPr>
            <p:ph type="pic" sz="quarter" idx="12"/>
          </p:nvPr>
        </p:nvSpPr>
        <p:spPr>
          <a:xfrm>
            <a:off x="9131300" y="2756220"/>
            <a:ext cx="3060700" cy="3098800"/>
          </a:xfrm>
          <a:prstGeom prst="rect">
            <a:avLst/>
          </a:prstGeom>
          <a:solidFill>
            <a:schemeClr val="bg1">
              <a:lumMod val="95000"/>
            </a:schemeClr>
          </a:solidFill>
          <a:effectLst>
            <a:outerShdw blurRad="127000" dist="127000" dir="2700000" algn="tl" rotWithShape="0">
              <a:prstClr val="black">
                <a:alpha val="10000"/>
              </a:prstClr>
            </a:outerShdw>
          </a:effectLst>
        </p:spPr>
        <p:txBody>
          <a:bodyPr/>
          <a:lstStyle>
            <a:lvl1pPr marL="0" indent="0">
              <a:buNone/>
              <a:defRPr sz="1500"/>
            </a:lvl1pPr>
          </a:lstStyle>
          <a:p>
            <a:endParaRPr lang="en-US"/>
          </a:p>
        </p:txBody>
      </p:sp>
      <p:sp>
        <p:nvSpPr>
          <p:cNvPr id="7" name="Title Placeholder 1"/>
          <p:cNvSpPr>
            <a:spLocks noGrp="1"/>
          </p:cNvSpPr>
          <p:nvPr>
            <p:ph type="title" hasCustomPrompt="1"/>
          </p:nvPr>
        </p:nvSpPr>
        <p:spPr>
          <a:xfrm>
            <a:off x="2324100" y="1079500"/>
            <a:ext cx="7543800" cy="1066800"/>
          </a:xfrm>
          <a:prstGeom prst="rect">
            <a:avLst/>
          </a:prstGeom>
        </p:spPr>
        <p:txBody>
          <a:bodyPr vert="horz" lIns="91440" tIns="45720" rIns="91440" bIns="45720" rtlCol="0" anchor="t">
            <a:normAutofit/>
          </a:bodyPr>
          <a:lstStyle>
            <a:lvl1pPr algn="ct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5651689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1628" y="803868"/>
            <a:ext cx="7870371" cy="6054132"/>
          </a:xfrm>
          <a:prstGeom prst="rect">
            <a:avLst/>
          </a:prstGeom>
        </p:spPr>
      </p:pic>
      <p:sp>
        <p:nvSpPr>
          <p:cNvPr id="4" name="Picture Placeholder 9"/>
          <p:cNvSpPr>
            <a:spLocks noGrp="1"/>
          </p:cNvSpPr>
          <p:nvPr>
            <p:ph type="pic" sz="quarter" idx="10"/>
          </p:nvPr>
        </p:nvSpPr>
        <p:spPr>
          <a:xfrm>
            <a:off x="7119256" y="2079171"/>
            <a:ext cx="5072743" cy="3385458"/>
          </a:xfrm>
          <a:prstGeom prst="rect">
            <a:avLst/>
          </a:prstGeom>
          <a:solidFill>
            <a:schemeClr val="bg1">
              <a:lumMod val="95000"/>
            </a:schemeClr>
          </a:solidFill>
        </p:spPr>
        <p:txBody>
          <a:bodyPr/>
          <a:lstStyle>
            <a:lvl1pPr marL="0" indent="0">
              <a:buNone/>
              <a:defRPr sz="1500"/>
            </a:lvl1pPr>
          </a:lstStyle>
          <a:p>
            <a:endParaRPr lang="en-US"/>
          </a:p>
        </p:txBody>
      </p:sp>
      <p:sp>
        <p:nvSpPr>
          <p:cNvPr id="5" name="Title Placeholder 1"/>
          <p:cNvSpPr>
            <a:spLocks noGrp="1"/>
          </p:cNvSpPr>
          <p:nvPr>
            <p:ph type="title" hasCustomPrompt="1"/>
          </p:nvPr>
        </p:nvSpPr>
        <p:spPr>
          <a:xfrm>
            <a:off x="829338" y="1819553"/>
            <a:ext cx="4281713" cy="1535703"/>
          </a:xfrm>
          <a:prstGeom prst="rect">
            <a:avLst/>
          </a:prstGeom>
        </p:spPr>
        <p:txBody>
          <a:bodyPr vert="horz" lIns="91440" tIns="45720" rIns="91440" bIns="45720" rtlCol="0" anchor="t">
            <a:normAutofit/>
          </a:bodyPr>
          <a:lstStyle>
            <a:lvl1pP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34570253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718456"/>
            <a:ext cx="8186059" cy="6139544"/>
          </a:xfrm>
          <a:prstGeom prst="rect">
            <a:avLst/>
          </a:prstGeom>
        </p:spPr>
      </p:pic>
      <p:sp>
        <p:nvSpPr>
          <p:cNvPr id="4" name="Picture Placeholder 6"/>
          <p:cNvSpPr>
            <a:spLocks noGrp="1"/>
          </p:cNvSpPr>
          <p:nvPr>
            <p:ph type="pic" sz="quarter" idx="10"/>
          </p:nvPr>
        </p:nvSpPr>
        <p:spPr>
          <a:xfrm>
            <a:off x="577685" y="2122077"/>
            <a:ext cx="3944196" cy="3537058"/>
          </a:xfrm>
          <a:custGeom>
            <a:avLst/>
            <a:gdLst>
              <a:gd name="connsiteX0" fmla="*/ 0 w 2254250"/>
              <a:gd name="connsiteY0" fmla="*/ 0 h 2100263"/>
              <a:gd name="connsiteX1" fmla="*/ 2254250 w 2254250"/>
              <a:gd name="connsiteY1" fmla="*/ 0 h 2100263"/>
              <a:gd name="connsiteX2" fmla="*/ 2254250 w 2254250"/>
              <a:gd name="connsiteY2" fmla="*/ 2100263 h 2100263"/>
              <a:gd name="connsiteX3" fmla="*/ 0 w 2254250"/>
              <a:gd name="connsiteY3" fmla="*/ 2100263 h 2100263"/>
              <a:gd name="connsiteX4" fmla="*/ 0 w 2254250"/>
              <a:gd name="connsiteY4" fmla="*/ 0 h 2100263"/>
              <a:gd name="connsiteX0" fmla="*/ 0 w 2702983"/>
              <a:gd name="connsiteY0" fmla="*/ 0 h 2421997"/>
              <a:gd name="connsiteX1" fmla="*/ 2702983 w 2702983"/>
              <a:gd name="connsiteY1" fmla="*/ 321734 h 2421997"/>
              <a:gd name="connsiteX2" fmla="*/ 2702983 w 2702983"/>
              <a:gd name="connsiteY2" fmla="*/ 2421997 h 2421997"/>
              <a:gd name="connsiteX3" fmla="*/ 448733 w 2702983"/>
              <a:gd name="connsiteY3" fmla="*/ 2421997 h 2421997"/>
              <a:gd name="connsiteX4" fmla="*/ 0 w 2702983"/>
              <a:gd name="connsiteY4" fmla="*/ 0 h 2421997"/>
              <a:gd name="connsiteX0" fmla="*/ 0 w 3016250"/>
              <a:gd name="connsiteY0" fmla="*/ 0 h 2692930"/>
              <a:gd name="connsiteX1" fmla="*/ 3016250 w 3016250"/>
              <a:gd name="connsiteY1" fmla="*/ 592667 h 2692930"/>
              <a:gd name="connsiteX2" fmla="*/ 3016250 w 3016250"/>
              <a:gd name="connsiteY2" fmla="*/ 2692930 h 2692930"/>
              <a:gd name="connsiteX3" fmla="*/ 762000 w 3016250"/>
              <a:gd name="connsiteY3" fmla="*/ 2692930 h 2692930"/>
              <a:gd name="connsiteX4" fmla="*/ 0 w 3016250"/>
              <a:gd name="connsiteY4" fmla="*/ 0 h 2692930"/>
              <a:gd name="connsiteX0" fmla="*/ 0 w 3100917"/>
              <a:gd name="connsiteY0" fmla="*/ 0 h 2667530"/>
              <a:gd name="connsiteX1" fmla="*/ 3100917 w 3100917"/>
              <a:gd name="connsiteY1" fmla="*/ 567267 h 2667530"/>
              <a:gd name="connsiteX2" fmla="*/ 3100917 w 3100917"/>
              <a:gd name="connsiteY2" fmla="*/ 2667530 h 2667530"/>
              <a:gd name="connsiteX3" fmla="*/ 846667 w 3100917"/>
              <a:gd name="connsiteY3" fmla="*/ 2667530 h 2667530"/>
              <a:gd name="connsiteX4" fmla="*/ 0 w 3100917"/>
              <a:gd name="connsiteY4" fmla="*/ 0 h 2667530"/>
              <a:gd name="connsiteX0" fmla="*/ 0 w 3151717"/>
              <a:gd name="connsiteY0" fmla="*/ 0 h 2675997"/>
              <a:gd name="connsiteX1" fmla="*/ 3151717 w 3151717"/>
              <a:gd name="connsiteY1" fmla="*/ 575734 h 2675997"/>
              <a:gd name="connsiteX2" fmla="*/ 3151717 w 3151717"/>
              <a:gd name="connsiteY2" fmla="*/ 2675997 h 2675997"/>
              <a:gd name="connsiteX3" fmla="*/ 897467 w 3151717"/>
              <a:gd name="connsiteY3" fmla="*/ 2675997 h 2675997"/>
              <a:gd name="connsiteX4" fmla="*/ 0 w 3151717"/>
              <a:gd name="connsiteY4" fmla="*/ 0 h 2675997"/>
              <a:gd name="connsiteX0" fmla="*/ 0 w 3177117"/>
              <a:gd name="connsiteY0" fmla="*/ 0 h 2692930"/>
              <a:gd name="connsiteX1" fmla="*/ 3177117 w 3177117"/>
              <a:gd name="connsiteY1" fmla="*/ 592667 h 2692930"/>
              <a:gd name="connsiteX2" fmla="*/ 3177117 w 3177117"/>
              <a:gd name="connsiteY2" fmla="*/ 2692930 h 2692930"/>
              <a:gd name="connsiteX3" fmla="*/ 922867 w 3177117"/>
              <a:gd name="connsiteY3" fmla="*/ 2692930 h 2692930"/>
              <a:gd name="connsiteX4" fmla="*/ 0 w 3177117"/>
              <a:gd name="connsiteY4" fmla="*/ 0 h 2692930"/>
              <a:gd name="connsiteX0" fmla="*/ 0 w 3177117"/>
              <a:gd name="connsiteY0" fmla="*/ 0 h 2692930"/>
              <a:gd name="connsiteX1" fmla="*/ 3177117 w 3177117"/>
              <a:gd name="connsiteY1" fmla="*/ 592667 h 2692930"/>
              <a:gd name="connsiteX2" fmla="*/ 3177117 w 3177117"/>
              <a:gd name="connsiteY2" fmla="*/ 2692930 h 2692930"/>
              <a:gd name="connsiteX3" fmla="*/ 922867 w 3177117"/>
              <a:gd name="connsiteY3" fmla="*/ 2692930 h 2692930"/>
              <a:gd name="connsiteX4" fmla="*/ 0 w 3177117"/>
              <a:gd name="connsiteY4" fmla="*/ 0 h 2692930"/>
              <a:gd name="connsiteX0" fmla="*/ 0 w 3177117"/>
              <a:gd name="connsiteY0" fmla="*/ 0 h 2938464"/>
              <a:gd name="connsiteX1" fmla="*/ 3177117 w 3177117"/>
              <a:gd name="connsiteY1" fmla="*/ 592667 h 2938464"/>
              <a:gd name="connsiteX2" fmla="*/ 3177117 w 3177117"/>
              <a:gd name="connsiteY2" fmla="*/ 2692930 h 2938464"/>
              <a:gd name="connsiteX3" fmla="*/ 762000 w 3177117"/>
              <a:gd name="connsiteY3" fmla="*/ 2938464 h 2938464"/>
              <a:gd name="connsiteX4" fmla="*/ 0 w 3177117"/>
              <a:gd name="connsiteY4" fmla="*/ 0 h 2938464"/>
              <a:gd name="connsiteX0" fmla="*/ 0 w 3177117"/>
              <a:gd name="connsiteY0" fmla="*/ 0 h 3268664"/>
              <a:gd name="connsiteX1" fmla="*/ 3177117 w 3177117"/>
              <a:gd name="connsiteY1" fmla="*/ 592667 h 3268664"/>
              <a:gd name="connsiteX2" fmla="*/ 3177117 w 3177117"/>
              <a:gd name="connsiteY2" fmla="*/ 2692930 h 3268664"/>
              <a:gd name="connsiteX3" fmla="*/ 668867 w 3177117"/>
              <a:gd name="connsiteY3" fmla="*/ 3268664 h 3268664"/>
              <a:gd name="connsiteX4" fmla="*/ 0 w 3177117"/>
              <a:gd name="connsiteY4" fmla="*/ 0 h 3268664"/>
              <a:gd name="connsiteX0" fmla="*/ 0 w 3177117"/>
              <a:gd name="connsiteY0" fmla="*/ 0 h 3378730"/>
              <a:gd name="connsiteX1" fmla="*/ 3177117 w 3177117"/>
              <a:gd name="connsiteY1" fmla="*/ 592667 h 3378730"/>
              <a:gd name="connsiteX2" fmla="*/ 3177117 w 3177117"/>
              <a:gd name="connsiteY2" fmla="*/ 2692930 h 3378730"/>
              <a:gd name="connsiteX3" fmla="*/ 474134 w 3177117"/>
              <a:gd name="connsiteY3" fmla="*/ 3378730 h 3378730"/>
              <a:gd name="connsiteX4" fmla="*/ 0 w 3177117"/>
              <a:gd name="connsiteY4" fmla="*/ 0 h 3378730"/>
              <a:gd name="connsiteX0" fmla="*/ 0 w 3177117"/>
              <a:gd name="connsiteY0" fmla="*/ 0 h 3319464"/>
              <a:gd name="connsiteX1" fmla="*/ 3177117 w 3177117"/>
              <a:gd name="connsiteY1" fmla="*/ 592667 h 3319464"/>
              <a:gd name="connsiteX2" fmla="*/ 3177117 w 3177117"/>
              <a:gd name="connsiteY2" fmla="*/ 2692930 h 3319464"/>
              <a:gd name="connsiteX3" fmla="*/ 262467 w 3177117"/>
              <a:gd name="connsiteY3" fmla="*/ 3319464 h 3319464"/>
              <a:gd name="connsiteX4" fmla="*/ 0 w 3177117"/>
              <a:gd name="connsiteY4" fmla="*/ 0 h 3319464"/>
              <a:gd name="connsiteX0" fmla="*/ 0 w 3067050"/>
              <a:gd name="connsiteY0" fmla="*/ 0 h 3387197"/>
              <a:gd name="connsiteX1" fmla="*/ 3067050 w 3067050"/>
              <a:gd name="connsiteY1" fmla="*/ 660400 h 3387197"/>
              <a:gd name="connsiteX2" fmla="*/ 3067050 w 3067050"/>
              <a:gd name="connsiteY2" fmla="*/ 2760663 h 3387197"/>
              <a:gd name="connsiteX3" fmla="*/ 152400 w 3067050"/>
              <a:gd name="connsiteY3" fmla="*/ 3387197 h 3387197"/>
              <a:gd name="connsiteX4" fmla="*/ 0 w 3067050"/>
              <a:gd name="connsiteY4" fmla="*/ 0 h 3387197"/>
              <a:gd name="connsiteX0" fmla="*/ 0 w 3067050"/>
              <a:gd name="connsiteY0" fmla="*/ 0 h 3497264"/>
              <a:gd name="connsiteX1" fmla="*/ 3067050 w 3067050"/>
              <a:gd name="connsiteY1" fmla="*/ 660400 h 3497264"/>
              <a:gd name="connsiteX2" fmla="*/ 3067050 w 3067050"/>
              <a:gd name="connsiteY2" fmla="*/ 2760663 h 3497264"/>
              <a:gd name="connsiteX3" fmla="*/ 245533 w 3067050"/>
              <a:gd name="connsiteY3" fmla="*/ 3497264 h 3497264"/>
              <a:gd name="connsiteX4" fmla="*/ 0 w 3067050"/>
              <a:gd name="connsiteY4" fmla="*/ 0 h 3497264"/>
              <a:gd name="connsiteX0" fmla="*/ 0 w 3067050"/>
              <a:gd name="connsiteY0" fmla="*/ 0 h 3480331"/>
              <a:gd name="connsiteX1" fmla="*/ 3067050 w 3067050"/>
              <a:gd name="connsiteY1" fmla="*/ 660400 h 3480331"/>
              <a:gd name="connsiteX2" fmla="*/ 3067050 w 3067050"/>
              <a:gd name="connsiteY2" fmla="*/ 2760663 h 3480331"/>
              <a:gd name="connsiteX3" fmla="*/ 152400 w 3067050"/>
              <a:gd name="connsiteY3" fmla="*/ 3480331 h 3480331"/>
              <a:gd name="connsiteX4" fmla="*/ 0 w 3067050"/>
              <a:gd name="connsiteY4" fmla="*/ 0 h 3480331"/>
              <a:gd name="connsiteX0" fmla="*/ 0 w 3067050"/>
              <a:gd name="connsiteY0" fmla="*/ 0 h 3514197"/>
              <a:gd name="connsiteX1" fmla="*/ 3067050 w 3067050"/>
              <a:gd name="connsiteY1" fmla="*/ 660400 h 3514197"/>
              <a:gd name="connsiteX2" fmla="*/ 3067050 w 3067050"/>
              <a:gd name="connsiteY2" fmla="*/ 2760663 h 3514197"/>
              <a:gd name="connsiteX3" fmla="*/ 186266 w 3067050"/>
              <a:gd name="connsiteY3" fmla="*/ 3514197 h 3514197"/>
              <a:gd name="connsiteX4" fmla="*/ 0 w 3067050"/>
              <a:gd name="connsiteY4" fmla="*/ 0 h 3514197"/>
              <a:gd name="connsiteX0" fmla="*/ 0 w 3092450"/>
              <a:gd name="connsiteY0" fmla="*/ 0 h 3556531"/>
              <a:gd name="connsiteX1" fmla="*/ 3092450 w 3092450"/>
              <a:gd name="connsiteY1" fmla="*/ 702734 h 3556531"/>
              <a:gd name="connsiteX2" fmla="*/ 3092450 w 3092450"/>
              <a:gd name="connsiteY2" fmla="*/ 2802997 h 3556531"/>
              <a:gd name="connsiteX3" fmla="*/ 211666 w 3092450"/>
              <a:gd name="connsiteY3" fmla="*/ 3556531 h 3556531"/>
              <a:gd name="connsiteX4" fmla="*/ 0 w 3092450"/>
              <a:gd name="connsiteY4" fmla="*/ 0 h 3556531"/>
              <a:gd name="connsiteX0" fmla="*/ 0 w 3329517"/>
              <a:gd name="connsiteY0" fmla="*/ 0 h 3556531"/>
              <a:gd name="connsiteX1" fmla="*/ 3329517 w 3329517"/>
              <a:gd name="connsiteY1" fmla="*/ 728134 h 3556531"/>
              <a:gd name="connsiteX2" fmla="*/ 3092450 w 3329517"/>
              <a:gd name="connsiteY2" fmla="*/ 2802997 h 3556531"/>
              <a:gd name="connsiteX3" fmla="*/ 211666 w 3329517"/>
              <a:gd name="connsiteY3" fmla="*/ 3556531 h 3556531"/>
              <a:gd name="connsiteX4" fmla="*/ 0 w 3329517"/>
              <a:gd name="connsiteY4" fmla="*/ 0 h 3556531"/>
              <a:gd name="connsiteX0" fmla="*/ 0 w 3752850"/>
              <a:gd name="connsiteY0" fmla="*/ 0 h 3556531"/>
              <a:gd name="connsiteX1" fmla="*/ 3329517 w 3752850"/>
              <a:gd name="connsiteY1" fmla="*/ 728134 h 3556531"/>
              <a:gd name="connsiteX2" fmla="*/ 3752850 w 3752850"/>
              <a:gd name="connsiteY2" fmla="*/ 3209397 h 3556531"/>
              <a:gd name="connsiteX3" fmla="*/ 211666 w 3752850"/>
              <a:gd name="connsiteY3" fmla="*/ 3556531 h 3556531"/>
              <a:gd name="connsiteX4" fmla="*/ 0 w 3752850"/>
              <a:gd name="connsiteY4" fmla="*/ 0 h 3556531"/>
              <a:gd name="connsiteX0" fmla="*/ 0 w 3752850"/>
              <a:gd name="connsiteY0" fmla="*/ 0 h 3556531"/>
              <a:gd name="connsiteX1" fmla="*/ 3329517 w 3752850"/>
              <a:gd name="connsiteY1" fmla="*/ 728134 h 3556531"/>
              <a:gd name="connsiteX2" fmla="*/ 3752850 w 3752850"/>
              <a:gd name="connsiteY2" fmla="*/ 3040063 h 3556531"/>
              <a:gd name="connsiteX3" fmla="*/ 211666 w 3752850"/>
              <a:gd name="connsiteY3" fmla="*/ 3556531 h 3556531"/>
              <a:gd name="connsiteX4" fmla="*/ 0 w 3752850"/>
              <a:gd name="connsiteY4" fmla="*/ 0 h 3556531"/>
              <a:gd name="connsiteX0" fmla="*/ 0 w 3761317"/>
              <a:gd name="connsiteY0" fmla="*/ 0 h 3556531"/>
              <a:gd name="connsiteX1" fmla="*/ 3329517 w 3761317"/>
              <a:gd name="connsiteY1" fmla="*/ 728134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329517 w 3761317"/>
              <a:gd name="connsiteY1" fmla="*/ 635000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473450 w 3761317"/>
              <a:gd name="connsiteY1" fmla="*/ 541867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464984 w 3761317"/>
              <a:gd name="connsiteY1" fmla="*/ 440267 h 3556531"/>
              <a:gd name="connsiteX2" fmla="*/ 3761317 w 3761317"/>
              <a:gd name="connsiteY2" fmla="*/ 2997730 h 3556531"/>
              <a:gd name="connsiteX3" fmla="*/ 211666 w 3761317"/>
              <a:gd name="connsiteY3" fmla="*/ 3556531 h 3556531"/>
              <a:gd name="connsiteX4" fmla="*/ 0 w 3761317"/>
              <a:gd name="connsiteY4" fmla="*/ 0 h 3556531"/>
              <a:gd name="connsiteX0" fmla="*/ 0 w 3854450"/>
              <a:gd name="connsiteY0" fmla="*/ 0 h 3480331"/>
              <a:gd name="connsiteX1" fmla="*/ 3558117 w 3854450"/>
              <a:gd name="connsiteY1" fmla="*/ 364067 h 3480331"/>
              <a:gd name="connsiteX2" fmla="*/ 3854450 w 3854450"/>
              <a:gd name="connsiteY2" fmla="*/ 2921530 h 3480331"/>
              <a:gd name="connsiteX3" fmla="*/ 304799 w 3854450"/>
              <a:gd name="connsiteY3" fmla="*/ 3480331 h 3480331"/>
              <a:gd name="connsiteX4" fmla="*/ 0 w 3854450"/>
              <a:gd name="connsiteY4" fmla="*/ 0 h 3480331"/>
              <a:gd name="connsiteX0" fmla="*/ 0 w 3854450"/>
              <a:gd name="connsiteY0" fmla="*/ 0 h 3480331"/>
              <a:gd name="connsiteX1" fmla="*/ 3558117 w 3854450"/>
              <a:gd name="connsiteY1" fmla="*/ 364067 h 3480331"/>
              <a:gd name="connsiteX2" fmla="*/ 3854450 w 3854450"/>
              <a:gd name="connsiteY2" fmla="*/ 2921530 h 3480331"/>
              <a:gd name="connsiteX3" fmla="*/ 228599 w 3854450"/>
              <a:gd name="connsiteY3" fmla="*/ 3480331 h 3480331"/>
              <a:gd name="connsiteX4" fmla="*/ 0 w 3854450"/>
              <a:gd name="connsiteY4" fmla="*/ 0 h 3480331"/>
              <a:gd name="connsiteX0" fmla="*/ 0 w 3913716"/>
              <a:gd name="connsiteY0" fmla="*/ 0 h 3480331"/>
              <a:gd name="connsiteX1" fmla="*/ 3558117 w 3913716"/>
              <a:gd name="connsiteY1" fmla="*/ 364067 h 3480331"/>
              <a:gd name="connsiteX2" fmla="*/ 3913716 w 3913716"/>
              <a:gd name="connsiteY2" fmla="*/ 2887663 h 3480331"/>
              <a:gd name="connsiteX3" fmla="*/ 228599 w 3913716"/>
              <a:gd name="connsiteY3" fmla="*/ 3480331 h 3480331"/>
              <a:gd name="connsiteX4" fmla="*/ 0 w 3913716"/>
              <a:gd name="connsiteY4" fmla="*/ 0 h 3480331"/>
              <a:gd name="connsiteX0" fmla="*/ 0 w 3922183"/>
              <a:gd name="connsiteY0" fmla="*/ 0 h 3480331"/>
              <a:gd name="connsiteX1" fmla="*/ 3558117 w 3922183"/>
              <a:gd name="connsiteY1" fmla="*/ 364067 h 3480331"/>
              <a:gd name="connsiteX2" fmla="*/ 3922183 w 3922183"/>
              <a:gd name="connsiteY2" fmla="*/ 2929996 h 3480331"/>
              <a:gd name="connsiteX3" fmla="*/ 228599 w 3922183"/>
              <a:gd name="connsiteY3" fmla="*/ 3480331 h 3480331"/>
              <a:gd name="connsiteX4" fmla="*/ 0 w 3922183"/>
              <a:gd name="connsiteY4" fmla="*/ 0 h 3480331"/>
              <a:gd name="connsiteX0" fmla="*/ 0 w 3896783"/>
              <a:gd name="connsiteY0" fmla="*/ 0 h 3480331"/>
              <a:gd name="connsiteX1" fmla="*/ 3558117 w 3896783"/>
              <a:gd name="connsiteY1" fmla="*/ 364067 h 3480331"/>
              <a:gd name="connsiteX2" fmla="*/ 3896783 w 3896783"/>
              <a:gd name="connsiteY2" fmla="*/ 2929996 h 3480331"/>
              <a:gd name="connsiteX3" fmla="*/ 228599 w 3896783"/>
              <a:gd name="connsiteY3" fmla="*/ 3480331 h 3480331"/>
              <a:gd name="connsiteX4" fmla="*/ 0 w 3896783"/>
              <a:gd name="connsiteY4" fmla="*/ 0 h 3480331"/>
              <a:gd name="connsiteX0" fmla="*/ 0 w 3896783"/>
              <a:gd name="connsiteY0" fmla="*/ 0 h 3480331"/>
              <a:gd name="connsiteX1" fmla="*/ 3583517 w 3896783"/>
              <a:gd name="connsiteY1" fmla="*/ 330200 h 3480331"/>
              <a:gd name="connsiteX2" fmla="*/ 3896783 w 3896783"/>
              <a:gd name="connsiteY2" fmla="*/ 2929996 h 3480331"/>
              <a:gd name="connsiteX3" fmla="*/ 228599 w 3896783"/>
              <a:gd name="connsiteY3" fmla="*/ 3480331 h 3480331"/>
              <a:gd name="connsiteX4" fmla="*/ 0 w 3896783"/>
              <a:gd name="connsiteY4" fmla="*/ 0 h 3480331"/>
              <a:gd name="connsiteX0" fmla="*/ 0 w 3871383"/>
              <a:gd name="connsiteY0" fmla="*/ 0 h 3480331"/>
              <a:gd name="connsiteX1" fmla="*/ 3583517 w 3871383"/>
              <a:gd name="connsiteY1" fmla="*/ 330200 h 3480331"/>
              <a:gd name="connsiteX2" fmla="*/ 3871383 w 3871383"/>
              <a:gd name="connsiteY2" fmla="*/ 2955396 h 3480331"/>
              <a:gd name="connsiteX3" fmla="*/ 228599 w 3871383"/>
              <a:gd name="connsiteY3" fmla="*/ 3480331 h 3480331"/>
              <a:gd name="connsiteX4" fmla="*/ 0 w 3871383"/>
              <a:gd name="connsiteY4" fmla="*/ 0 h 3480331"/>
              <a:gd name="connsiteX0" fmla="*/ 0 w 3896783"/>
              <a:gd name="connsiteY0" fmla="*/ 0 h 3480331"/>
              <a:gd name="connsiteX1" fmla="*/ 3583517 w 3896783"/>
              <a:gd name="connsiteY1" fmla="*/ 330200 h 3480331"/>
              <a:gd name="connsiteX2" fmla="*/ 3896783 w 3896783"/>
              <a:gd name="connsiteY2" fmla="*/ 2913063 h 3480331"/>
              <a:gd name="connsiteX3" fmla="*/ 228599 w 3896783"/>
              <a:gd name="connsiteY3" fmla="*/ 3480331 h 3480331"/>
              <a:gd name="connsiteX4" fmla="*/ 0 w 3896783"/>
              <a:gd name="connsiteY4" fmla="*/ 0 h 3480331"/>
              <a:gd name="connsiteX0" fmla="*/ 0 w 3896783"/>
              <a:gd name="connsiteY0" fmla="*/ 0 h 3480331"/>
              <a:gd name="connsiteX1" fmla="*/ 3600450 w 3896783"/>
              <a:gd name="connsiteY1" fmla="*/ 304800 h 3480331"/>
              <a:gd name="connsiteX2" fmla="*/ 3896783 w 3896783"/>
              <a:gd name="connsiteY2" fmla="*/ 2913063 h 3480331"/>
              <a:gd name="connsiteX3" fmla="*/ 228599 w 3896783"/>
              <a:gd name="connsiteY3" fmla="*/ 3480331 h 3480331"/>
              <a:gd name="connsiteX4" fmla="*/ 0 w 3896783"/>
              <a:gd name="connsiteY4" fmla="*/ 0 h 3480331"/>
              <a:gd name="connsiteX0" fmla="*/ 0 w 3913716"/>
              <a:gd name="connsiteY0" fmla="*/ 0 h 3463398"/>
              <a:gd name="connsiteX1" fmla="*/ 3617383 w 3913716"/>
              <a:gd name="connsiteY1" fmla="*/ 287867 h 3463398"/>
              <a:gd name="connsiteX2" fmla="*/ 3913716 w 3913716"/>
              <a:gd name="connsiteY2" fmla="*/ 2896130 h 3463398"/>
              <a:gd name="connsiteX3" fmla="*/ 245532 w 3913716"/>
              <a:gd name="connsiteY3" fmla="*/ 3463398 h 3463398"/>
              <a:gd name="connsiteX4" fmla="*/ 0 w 3913716"/>
              <a:gd name="connsiteY4" fmla="*/ 0 h 3463398"/>
              <a:gd name="connsiteX0" fmla="*/ 0 w 3913716"/>
              <a:gd name="connsiteY0" fmla="*/ 0 h 3539598"/>
              <a:gd name="connsiteX1" fmla="*/ 3617383 w 3913716"/>
              <a:gd name="connsiteY1" fmla="*/ 287867 h 3539598"/>
              <a:gd name="connsiteX2" fmla="*/ 3913716 w 3913716"/>
              <a:gd name="connsiteY2" fmla="*/ 2896130 h 3539598"/>
              <a:gd name="connsiteX3" fmla="*/ 253998 w 3913716"/>
              <a:gd name="connsiteY3" fmla="*/ 3539598 h 3539598"/>
              <a:gd name="connsiteX4" fmla="*/ 0 w 3913716"/>
              <a:gd name="connsiteY4" fmla="*/ 0 h 3539598"/>
              <a:gd name="connsiteX0" fmla="*/ 0 w 3913716"/>
              <a:gd name="connsiteY0" fmla="*/ 0 h 3514198"/>
              <a:gd name="connsiteX1" fmla="*/ 3617383 w 3913716"/>
              <a:gd name="connsiteY1" fmla="*/ 287867 h 3514198"/>
              <a:gd name="connsiteX2" fmla="*/ 3913716 w 3913716"/>
              <a:gd name="connsiteY2" fmla="*/ 2896130 h 3514198"/>
              <a:gd name="connsiteX3" fmla="*/ 220132 w 3913716"/>
              <a:gd name="connsiteY3" fmla="*/ 3514198 h 3514198"/>
              <a:gd name="connsiteX4" fmla="*/ 0 w 3913716"/>
              <a:gd name="connsiteY4" fmla="*/ 0 h 3514198"/>
              <a:gd name="connsiteX0" fmla="*/ 0 w 3898476"/>
              <a:gd name="connsiteY0" fmla="*/ 0 h 3544678"/>
              <a:gd name="connsiteX1" fmla="*/ 3602143 w 3898476"/>
              <a:gd name="connsiteY1" fmla="*/ 318347 h 3544678"/>
              <a:gd name="connsiteX2" fmla="*/ 3898476 w 3898476"/>
              <a:gd name="connsiteY2" fmla="*/ 2926610 h 3544678"/>
              <a:gd name="connsiteX3" fmla="*/ 204892 w 3898476"/>
              <a:gd name="connsiteY3" fmla="*/ 3544678 h 3544678"/>
              <a:gd name="connsiteX4" fmla="*/ 0 w 3898476"/>
              <a:gd name="connsiteY4" fmla="*/ 0 h 3544678"/>
              <a:gd name="connsiteX0" fmla="*/ 0 w 3944196"/>
              <a:gd name="connsiteY0" fmla="*/ 0 h 3537058"/>
              <a:gd name="connsiteX1" fmla="*/ 3647863 w 3944196"/>
              <a:gd name="connsiteY1" fmla="*/ 310727 h 3537058"/>
              <a:gd name="connsiteX2" fmla="*/ 3944196 w 3944196"/>
              <a:gd name="connsiteY2" fmla="*/ 2918990 h 3537058"/>
              <a:gd name="connsiteX3" fmla="*/ 25061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5061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775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0132 w 3944196"/>
              <a:gd name="connsiteY3" fmla="*/ 3537058 h 3537058"/>
              <a:gd name="connsiteX4" fmla="*/ 0 w 3944196"/>
              <a:gd name="connsiteY4" fmla="*/ 0 h 3537058"/>
              <a:gd name="connsiteX0" fmla="*/ 0 w 3959436"/>
              <a:gd name="connsiteY0" fmla="*/ 0 h 3537058"/>
              <a:gd name="connsiteX1" fmla="*/ 3647863 w 3959436"/>
              <a:gd name="connsiteY1" fmla="*/ 310727 h 3537058"/>
              <a:gd name="connsiteX2" fmla="*/ 3959436 w 3959436"/>
              <a:gd name="connsiteY2" fmla="*/ 2941850 h 3537058"/>
              <a:gd name="connsiteX3" fmla="*/ 220132 w 3959436"/>
              <a:gd name="connsiteY3" fmla="*/ 3537058 h 3537058"/>
              <a:gd name="connsiteX4" fmla="*/ 0 w 3959436"/>
              <a:gd name="connsiteY4" fmla="*/ 0 h 3537058"/>
              <a:gd name="connsiteX0" fmla="*/ 0 w 3936576"/>
              <a:gd name="connsiteY0" fmla="*/ 0 h 3537058"/>
              <a:gd name="connsiteX1" fmla="*/ 3647863 w 3936576"/>
              <a:gd name="connsiteY1" fmla="*/ 310727 h 3537058"/>
              <a:gd name="connsiteX2" fmla="*/ 3936576 w 3936576"/>
              <a:gd name="connsiteY2" fmla="*/ 2934230 h 3537058"/>
              <a:gd name="connsiteX3" fmla="*/ 220132 w 3936576"/>
              <a:gd name="connsiteY3" fmla="*/ 3537058 h 3537058"/>
              <a:gd name="connsiteX4" fmla="*/ 0 w 393657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013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896130 h 3537058"/>
              <a:gd name="connsiteX3" fmla="*/ 220132 w 3944196"/>
              <a:gd name="connsiteY3" fmla="*/ 3537058 h 3537058"/>
              <a:gd name="connsiteX4" fmla="*/ 0 w 3944196"/>
              <a:gd name="connsiteY4" fmla="*/ 0 h 3537058"/>
              <a:gd name="connsiteX0" fmla="*/ 0 w 3944196"/>
              <a:gd name="connsiteY0" fmla="*/ 0 h 3537058"/>
              <a:gd name="connsiteX1" fmla="*/ 3647863 w 3944196"/>
              <a:gd name="connsiteY1" fmla="*/ 295487 h 3537058"/>
              <a:gd name="connsiteX2" fmla="*/ 3944196 w 3944196"/>
              <a:gd name="connsiteY2" fmla="*/ 2896130 h 3537058"/>
              <a:gd name="connsiteX3" fmla="*/ 220132 w 3944196"/>
              <a:gd name="connsiteY3" fmla="*/ 3537058 h 3537058"/>
              <a:gd name="connsiteX4" fmla="*/ 0 w 3944196"/>
              <a:gd name="connsiteY4" fmla="*/ 0 h 3537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196" h="3537058">
                <a:moveTo>
                  <a:pt x="0" y="0"/>
                </a:moveTo>
                <a:lnTo>
                  <a:pt x="3647863" y="295487"/>
                </a:lnTo>
                <a:lnTo>
                  <a:pt x="3944196" y="2896130"/>
                </a:lnTo>
                <a:lnTo>
                  <a:pt x="220132" y="3537058"/>
                </a:lnTo>
                <a:lnTo>
                  <a:pt x="0" y="0"/>
                </a:lnTo>
                <a:close/>
              </a:path>
            </a:pathLst>
          </a:custGeom>
          <a:solidFill>
            <a:schemeClr val="bg1">
              <a:lumMod val="95000"/>
            </a:schemeClr>
          </a:solidFill>
          <a:scene3d>
            <a:camera prst="orthographicFront">
              <a:rot lat="1800000" lon="2400000" rev="600000"/>
            </a:camera>
            <a:lightRig rig="threePt" dir="t"/>
          </a:scene3d>
        </p:spPr>
        <p:txBody>
          <a:bodyPr/>
          <a:lstStyle>
            <a:lvl1pPr marL="0" indent="0">
              <a:buNone/>
              <a:defRPr sz="1600"/>
            </a:lvl1pPr>
          </a:lstStyle>
          <a:p>
            <a:endParaRPr lang="en-US"/>
          </a:p>
        </p:txBody>
      </p:sp>
      <p:sp>
        <p:nvSpPr>
          <p:cNvPr id="5" name="Title Placeholder 1"/>
          <p:cNvSpPr>
            <a:spLocks noGrp="1"/>
          </p:cNvSpPr>
          <p:nvPr>
            <p:ph type="title" hasCustomPrompt="1"/>
          </p:nvPr>
        </p:nvSpPr>
        <p:spPr>
          <a:xfrm>
            <a:off x="5535045" y="1893477"/>
            <a:ext cx="5054600" cy="1178457"/>
          </a:xfrm>
          <a:prstGeom prst="rect">
            <a:avLst/>
          </a:prstGeom>
        </p:spPr>
        <p:txBody>
          <a:bodyPr vert="horz" lIns="91440" tIns="45720" rIns="91440" bIns="45720" rtlCol="0" anchor="t">
            <a:noAutofit/>
          </a:bodyPr>
          <a:lstStyle>
            <a:lvl1pPr algn="l">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14504583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14" y="718456"/>
            <a:ext cx="8186059" cy="6139544"/>
          </a:xfrm>
          <a:prstGeom prst="rect">
            <a:avLst/>
          </a:prstGeom>
        </p:spPr>
      </p:pic>
      <p:sp>
        <p:nvSpPr>
          <p:cNvPr id="4" name="Picture Placeholder 6"/>
          <p:cNvSpPr>
            <a:spLocks noGrp="1"/>
          </p:cNvSpPr>
          <p:nvPr>
            <p:ph type="pic" sz="quarter" idx="10"/>
          </p:nvPr>
        </p:nvSpPr>
        <p:spPr>
          <a:xfrm>
            <a:off x="555914" y="2274475"/>
            <a:ext cx="4020396" cy="3537058"/>
          </a:xfrm>
          <a:custGeom>
            <a:avLst/>
            <a:gdLst>
              <a:gd name="connsiteX0" fmla="*/ 0 w 2254250"/>
              <a:gd name="connsiteY0" fmla="*/ 0 h 2100263"/>
              <a:gd name="connsiteX1" fmla="*/ 2254250 w 2254250"/>
              <a:gd name="connsiteY1" fmla="*/ 0 h 2100263"/>
              <a:gd name="connsiteX2" fmla="*/ 2254250 w 2254250"/>
              <a:gd name="connsiteY2" fmla="*/ 2100263 h 2100263"/>
              <a:gd name="connsiteX3" fmla="*/ 0 w 2254250"/>
              <a:gd name="connsiteY3" fmla="*/ 2100263 h 2100263"/>
              <a:gd name="connsiteX4" fmla="*/ 0 w 2254250"/>
              <a:gd name="connsiteY4" fmla="*/ 0 h 2100263"/>
              <a:gd name="connsiteX0" fmla="*/ 0 w 2702983"/>
              <a:gd name="connsiteY0" fmla="*/ 0 h 2421997"/>
              <a:gd name="connsiteX1" fmla="*/ 2702983 w 2702983"/>
              <a:gd name="connsiteY1" fmla="*/ 321734 h 2421997"/>
              <a:gd name="connsiteX2" fmla="*/ 2702983 w 2702983"/>
              <a:gd name="connsiteY2" fmla="*/ 2421997 h 2421997"/>
              <a:gd name="connsiteX3" fmla="*/ 448733 w 2702983"/>
              <a:gd name="connsiteY3" fmla="*/ 2421997 h 2421997"/>
              <a:gd name="connsiteX4" fmla="*/ 0 w 2702983"/>
              <a:gd name="connsiteY4" fmla="*/ 0 h 2421997"/>
              <a:gd name="connsiteX0" fmla="*/ 0 w 3016250"/>
              <a:gd name="connsiteY0" fmla="*/ 0 h 2692930"/>
              <a:gd name="connsiteX1" fmla="*/ 3016250 w 3016250"/>
              <a:gd name="connsiteY1" fmla="*/ 592667 h 2692930"/>
              <a:gd name="connsiteX2" fmla="*/ 3016250 w 3016250"/>
              <a:gd name="connsiteY2" fmla="*/ 2692930 h 2692930"/>
              <a:gd name="connsiteX3" fmla="*/ 762000 w 3016250"/>
              <a:gd name="connsiteY3" fmla="*/ 2692930 h 2692930"/>
              <a:gd name="connsiteX4" fmla="*/ 0 w 3016250"/>
              <a:gd name="connsiteY4" fmla="*/ 0 h 2692930"/>
              <a:gd name="connsiteX0" fmla="*/ 0 w 3100917"/>
              <a:gd name="connsiteY0" fmla="*/ 0 h 2667530"/>
              <a:gd name="connsiteX1" fmla="*/ 3100917 w 3100917"/>
              <a:gd name="connsiteY1" fmla="*/ 567267 h 2667530"/>
              <a:gd name="connsiteX2" fmla="*/ 3100917 w 3100917"/>
              <a:gd name="connsiteY2" fmla="*/ 2667530 h 2667530"/>
              <a:gd name="connsiteX3" fmla="*/ 846667 w 3100917"/>
              <a:gd name="connsiteY3" fmla="*/ 2667530 h 2667530"/>
              <a:gd name="connsiteX4" fmla="*/ 0 w 3100917"/>
              <a:gd name="connsiteY4" fmla="*/ 0 h 2667530"/>
              <a:gd name="connsiteX0" fmla="*/ 0 w 3151717"/>
              <a:gd name="connsiteY0" fmla="*/ 0 h 2675997"/>
              <a:gd name="connsiteX1" fmla="*/ 3151717 w 3151717"/>
              <a:gd name="connsiteY1" fmla="*/ 575734 h 2675997"/>
              <a:gd name="connsiteX2" fmla="*/ 3151717 w 3151717"/>
              <a:gd name="connsiteY2" fmla="*/ 2675997 h 2675997"/>
              <a:gd name="connsiteX3" fmla="*/ 897467 w 3151717"/>
              <a:gd name="connsiteY3" fmla="*/ 2675997 h 2675997"/>
              <a:gd name="connsiteX4" fmla="*/ 0 w 3151717"/>
              <a:gd name="connsiteY4" fmla="*/ 0 h 2675997"/>
              <a:gd name="connsiteX0" fmla="*/ 0 w 3177117"/>
              <a:gd name="connsiteY0" fmla="*/ 0 h 2692930"/>
              <a:gd name="connsiteX1" fmla="*/ 3177117 w 3177117"/>
              <a:gd name="connsiteY1" fmla="*/ 592667 h 2692930"/>
              <a:gd name="connsiteX2" fmla="*/ 3177117 w 3177117"/>
              <a:gd name="connsiteY2" fmla="*/ 2692930 h 2692930"/>
              <a:gd name="connsiteX3" fmla="*/ 922867 w 3177117"/>
              <a:gd name="connsiteY3" fmla="*/ 2692930 h 2692930"/>
              <a:gd name="connsiteX4" fmla="*/ 0 w 3177117"/>
              <a:gd name="connsiteY4" fmla="*/ 0 h 2692930"/>
              <a:gd name="connsiteX0" fmla="*/ 0 w 3177117"/>
              <a:gd name="connsiteY0" fmla="*/ 0 h 2692930"/>
              <a:gd name="connsiteX1" fmla="*/ 3177117 w 3177117"/>
              <a:gd name="connsiteY1" fmla="*/ 592667 h 2692930"/>
              <a:gd name="connsiteX2" fmla="*/ 3177117 w 3177117"/>
              <a:gd name="connsiteY2" fmla="*/ 2692930 h 2692930"/>
              <a:gd name="connsiteX3" fmla="*/ 922867 w 3177117"/>
              <a:gd name="connsiteY3" fmla="*/ 2692930 h 2692930"/>
              <a:gd name="connsiteX4" fmla="*/ 0 w 3177117"/>
              <a:gd name="connsiteY4" fmla="*/ 0 h 2692930"/>
              <a:gd name="connsiteX0" fmla="*/ 0 w 3177117"/>
              <a:gd name="connsiteY0" fmla="*/ 0 h 2938464"/>
              <a:gd name="connsiteX1" fmla="*/ 3177117 w 3177117"/>
              <a:gd name="connsiteY1" fmla="*/ 592667 h 2938464"/>
              <a:gd name="connsiteX2" fmla="*/ 3177117 w 3177117"/>
              <a:gd name="connsiteY2" fmla="*/ 2692930 h 2938464"/>
              <a:gd name="connsiteX3" fmla="*/ 762000 w 3177117"/>
              <a:gd name="connsiteY3" fmla="*/ 2938464 h 2938464"/>
              <a:gd name="connsiteX4" fmla="*/ 0 w 3177117"/>
              <a:gd name="connsiteY4" fmla="*/ 0 h 2938464"/>
              <a:gd name="connsiteX0" fmla="*/ 0 w 3177117"/>
              <a:gd name="connsiteY0" fmla="*/ 0 h 3268664"/>
              <a:gd name="connsiteX1" fmla="*/ 3177117 w 3177117"/>
              <a:gd name="connsiteY1" fmla="*/ 592667 h 3268664"/>
              <a:gd name="connsiteX2" fmla="*/ 3177117 w 3177117"/>
              <a:gd name="connsiteY2" fmla="*/ 2692930 h 3268664"/>
              <a:gd name="connsiteX3" fmla="*/ 668867 w 3177117"/>
              <a:gd name="connsiteY3" fmla="*/ 3268664 h 3268664"/>
              <a:gd name="connsiteX4" fmla="*/ 0 w 3177117"/>
              <a:gd name="connsiteY4" fmla="*/ 0 h 3268664"/>
              <a:gd name="connsiteX0" fmla="*/ 0 w 3177117"/>
              <a:gd name="connsiteY0" fmla="*/ 0 h 3378730"/>
              <a:gd name="connsiteX1" fmla="*/ 3177117 w 3177117"/>
              <a:gd name="connsiteY1" fmla="*/ 592667 h 3378730"/>
              <a:gd name="connsiteX2" fmla="*/ 3177117 w 3177117"/>
              <a:gd name="connsiteY2" fmla="*/ 2692930 h 3378730"/>
              <a:gd name="connsiteX3" fmla="*/ 474134 w 3177117"/>
              <a:gd name="connsiteY3" fmla="*/ 3378730 h 3378730"/>
              <a:gd name="connsiteX4" fmla="*/ 0 w 3177117"/>
              <a:gd name="connsiteY4" fmla="*/ 0 h 3378730"/>
              <a:gd name="connsiteX0" fmla="*/ 0 w 3177117"/>
              <a:gd name="connsiteY0" fmla="*/ 0 h 3319464"/>
              <a:gd name="connsiteX1" fmla="*/ 3177117 w 3177117"/>
              <a:gd name="connsiteY1" fmla="*/ 592667 h 3319464"/>
              <a:gd name="connsiteX2" fmla="*/ 3177117 w 3177117"/>
              <a:gd name="connsiteY2" fmla="*/ 2692930 h 3319464"/>
              <a:gd name="connsiteX3" fmla="*/ 262467 w 3177117"/>
              <a:gd name="connsiteY3" fmla="*/ 3319464 h 3319464"/>
              <a:gd name="connsiteX4" fmla="*/ 0 w 3177117"/>
              <a:gd name="connsiteY4" fmla="*/ 0 h 3319464"/>
              <a:gd name="connsiteX0" fmla="*/ 0 w 3067050"/>
              <a:gd name="connsiteY0" fmla="*/ 0 h 3387197"/>
              <a:gd name="connsiteX1" fmla="*/ 3067050 w 3067050"/>
              <a:gd name="connsiteY1" fmla="*/ 660400 h 3387197"/>
              <a:gd name="connsiteX2" fmla="*/ 3067050 w 3067050"/>
              <a:gd name="connsiteY2" fmla="*/ 2760663 h 3387197"/>
              <a:gd name="connsiteX3" fmla="*/ 152400 w 3067050"/>
              <a:gd name="connsiteY3" fmla="*/ 3387197 h 3387197"/>
              <a:gd name="connsiteX4" fmla="*/ 0 w 3067050"/>
              <a:gd name="connsiteY4" fmla="*/ 0 h 3387197"/>
              <a:gd name="connsiteX0" fmla="*/ 0 w 3067050"/>
              <a:gd name="connsiteY0" fmla="*/ 0 h 3497264"/>
              <a:gd name="connsiteX1" fmla="*/ 3067050 w 3067050"/>
              <a:gd name="connsiteY1" fmla="*/ 660400 h 3497264"/>
              <a:gd name="connsiteX2" fmla="*/ 3067050 w 3067050"/>
              <a:gd name="connsiteY2" fmla="*/ 2760663 h 3497264"/>
              <a:gd name="connsiteX3" fmla="*/ 245533 w 3067050"/>
              <a:gd name="connsiteY3" fmla="*/ 3497264 h 3497264"/>
              <a:gd name="connsiteX4" fmla="*/ 0 w 3067050"/>
              <a:gd name="connsiteY4" fmla="*/ 0 h 3497264"/>
              <a:gd name="connsiteX0" fmla="*/ 0 w 3067050"/>
              <a:gd name="connsiteY0" fmla="*/ 0 h 3480331"/>
              <a:gd name="connsiteX1" fmla="*/ 3067050 w 3067050"/>
              <a:gd name="connsiteY1" fmla="*/ 660400 h 3480331"/>
              <a:gd name="connsiteX2" fmla="*/ 3067050 w 3067050"/>
              <a:gd name="connsiteY2" fmla="*/ 2760663 h 3480331"/>
              <a:gd name="connsiteX3" fmla="*/ 152400 w 3067050"/>
              <a:gd name="connsiteY3" fmla="*/ 3480331 h 3480331"/>
              <a:gd name="connsiteX4" fmla="*/ 0 w 3067050"/>
              <a:gd name="connsiteY4" fmla="*/ 0 h 3480331"/>
              <a:gd name="connsiteX0" fmla="*/ 0 w 3067050"/>
              <a:gd name="connsiteY0" fmla="*/ 0 h 3514197"/>
              <a:gd name="connsiteX1" fmla="*/ 3067050 w 3067050"/>
              <a:gd name="connsiteY1" fmla="*/ 660400 h 3514197"/>
              <a:gd name="connsiteX2" fmla="*/ 3067050 w 3067050"/>
              <a:gd name="connsiteY2" fmla="*/ 2760663 h 3514197"/>
              <a:gd name="connsiteX3" fmla="*/ 186266 w 3067050"/>
              <a:gd name="connsiteY3" fmla="*/ 3514197 h 3514197"/>
              <a:gd name="connsiteX4" fmla="*/ 0 w 3067050"/>
              <a:gd name="connsiteY4" fmla="*/ 0 h 3514197"/>
              <a:gd name="connsiteX0" fmla="*/ 0 w 3092450"/>
              <a:gd name="connsiteY0" fmla="*/ 0 h 3556531"/>
              <a:gd name="connsiteX1" fmla="*/ 3092450 w 3092450"/>
              <a:gd name="connsiteY1" fmla="*/ 702734 h 3556531"/>
              <a:gd name="connsiteX2" fmla="*/ 3092450 w 3092450"/>
              <a:gd name="connsiteY2" fmla="*/ 2802997 h 3556531"/>
              <a:gd name="connsiteX3" fmla="*/ 211666 w 3092450"/>
              <a:gd name="connsiteY3" fmla="*/ 3556531 h 3556531"/>
              <a:gd name="connsiteX4" fmla="*/ 0 w 3092450"/>
              <a:gd name="connsiteY4" fmla="*/ 0 h 3556531"/>
              <a:gd name="connsiteX0" fmla="*/ 0 w 3329517"/>
              <a:gd name="connsiteY0" fmla="*/ 0 h 3556531"/>
              <a:gd name="connsiteX1" fmla="*/ 3329517 w 3329517"/>
              <a:gd name="connsiteY1" fmla="*/ 728134 h 3556531"/>
              <a:gd name="connsiteX2" fmla="*/ 3092450 w 3329517"/>
              <a:gd name="connsiteY2" fmla="*/ 2802997 h 3556531"/>
              <a:gd name="connsiteX3" fmla="*/ 211666 w 3329517"/>
              <a:gd name="connsiteY3" fmla="*/ 3556531 h 3556531"/>
              <a:gd name="connsiteX4" fmla="*/ 0 w 3329517"/>
              <a:gd name="connsiteY4" fmla="*/ 0 h 3556531"/>
              <a:gd name="connsiteX0" fmla="*/ 0 w 3752850"/>
              <a:gd name="connsiteY0" fmla="*/ 0 h 3556531"/>
              <a:gd name="connsiteX1" fmla="*/ 3329517 w 3752850"/>
              <a:gd name="connsiteY1" fmla="*/ 728134 h 3556531"/>
              <a:gd name="connsiteX2" fmla="*/ 3752850 w 3752850"/>
              <a:gd name="connsiteY2" fmla="*/ 3209397 h 3556531"/>
              <a:gd name="connsiteX3" fmla="*/ 211666 w 3752850"/>
              <a:gd name="connsiteY3" fmla="*/ 3556531 h 3556531"/>
              <a:gd name="connsiteX4" fmla="*/ 0 w 3752850"/>
              <a:gd name="connsiteY4" fmla="*/ 0 h 3556531"/>
              <a:gd name="connsiteX0" fmla="*/ 0 w 3752850"/>
              <a:gd name="connsiteY0" fmla="*/ 0 h 3556531"/>
              <a:gd name="connsiteX1" fmla="*/ 3329517 w 3752850"/>
              <a:gd name="connsiteY1" fmla="*/ 728134 h 3556531"/>
              <a:gd name="connsiteX2" fmla="*/ 3752850 w 3752850"/>
              <a:gd name="connsiteY2" fmla="*/ 3040063 h 3556531"/>
              <a:gd name="connsiteX3" fmla="*/ 211666 w 3752850"/>
              <a:gd name="connsiteY3" fmla="*/ 3556531 h 3556531"/>
              <a:gd name="connsiteX4" fmla="*/ 0 w 3752850"/>
              <a:gd name="connsiteY4" fmla="*/ 0 h 3556531"/>
              <a:gd name="connsiteX0" fmla="*/ 0 w 3761317"/>
              <a:gd name="connsiteY0" fmla="*/ 0 h 3556531"/>
              <a:gd name="connsiteX1" fmla="*/ 3329517 w 3761317"/>
              <a:gd name="connsiteY1" fmla="*/ 728134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329517 w 3761317"/>
              <a:gd name="connsiteY1" fmla="*/ 635000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473450 w 3761317"/>
              <a:gd name="connsiteY1" fmla="*/ 541867 h 3556531"/>
              <a:gd name="connsiteX2" fmla="*/ 3761317 w 3761317"/>
              <a:gd name="connsiteY2" fmla="*/ 2997730 h 3556531"/>
              <a:gd name="connsiteX3" fmla="*/ 211666 w 3761317"/>
              <a:gd name="connsiteY3" fmla="*/ 3556531 h 3556531"/>
              <a:gd name="connsiteX4" fmla="*/ 0 w 3761317"/>
              <a:gd name="connsiteY4" fmla="*/ 0 h 3556531"/>
              <a:gd name="connsiteX0" fmla="*/ 0 w 3761317"/>
              <a:gd name="connsiteY0" fmla="*/ 0 h 3556531"/>
              <a:gd name="connsiteX1" fmla="*/ 3464984 w 3761317"/>
              <a:gd name="connsiteY1" fmla="*/ 440267 h 3556531"/>
              <a:gd name="connsiteX2" fmla="*/ 3761317 w 3761317"/>
              <a:gd name="connsiteY2" fmla="*/ 2997730 h 3556531"/>
              <a:gd name="connsiteX3" fmla="*/ 211666 w 3761317"/>
              <a:gd name="connsiteY3" fmla="*/ 3556531 h 3556531"/>
              <a:gd name="connsiteX4" fmla="*/ 0 w 3761317"/>
              <a:gd name="connsiteY4" fmla="*/ 0 h 3556531"/>
              <a:gd name="connsiteX0" fmla="*/ 0 w 3854450"/>
              <a:gd name="connsiteY0" fmla="*/ 0 h 3480331"/>
              <a:gd name="connsiteX1" fmla="*/ 3558117 w 3854450"/>
              <a:gd name="connsiteY1" fmla="*/ 364067 h 3480331"/>
              <a:gd name="connsiteX2" fmla="*/ 3854450 w 3854450"/>
              <a:gd name="connsiteY2" fmla="*/ 2921530 h 3480331"/>
              <a:gd name="connsiteX3" fmla="*/ 304799 w 3854450"/>
              <a:gd name="connsiteY3" fmla="*/ 3480331 h 3480331"/>
              <a:gd name="connsiteX4" fmla="*/ 0 w 3854450"/>
              <a:gd name="connsiteY4" fmla="*/ 0 h 3480331"/>
              <a:gd name="connsiteX0" fmla="*/ 0 w 3854450"/>
              <a:gd name="connsiteY0" fmla="*/ 0 h 3480331"/>
              <a:gd name="connsiteX1" fmla="*/ 3558117 w 3854450"/>
              <a:gd name="connsiteY1" fmla="*/ 364067 h 3480331"/>
              <a:gd name="connsiteX2" fmla="*/ 3854450 w 3854450"/>
              <a:gd name="connsiteY2" fmla="*/ 2921530 h 3480331"/>
              <a:gd name="connsiteX3" fmla="*/ 228599 w 3854450"/>
              <a:gd name="connsiteY3" fmla="*/ 3480331 h 3480331"/>
              <a:gd name="connsiteX4" fmla="*/ 0 w 3854450"/>
              <a:gd name="connsiteY4" fmla="*/ 0 h 3480331"/>
              <a:gd name="connsiteX0" fmla="*/ 0 w 3913716"/>
              <a:gd name="connsiteY0" fmla="*/ 0 h 3480331"/>
              <a:gd name="connsiteX1" fmla="*/ 3558117 w 3913716"/>
              <a:gd name="connsiteY1" fmla="*/ 364067 h 3480331"/>
              <a:gd name="connsiteX2" fmla="*/ 3913716 w 3913716"/>
              <a:gd name="connsiteY2" fmla="*/ 2887663 h 3480331"/>
              <a:gd name="connsiteX3" fmla="*/ 228599 w 3913716"/>
              <a:gd name="connsiteY3" fmla="*/ 3480331 h 3480331"/>
              <a:gd name="connsiteX4" fmla="*/ 0 w 3913716"/>
              <a:gd name="connsiteY4" fmla="*/ 0 h 3480331"/>
              <a:gd name="connsiteX0" fmla="*/ 0 w 3922183"/>
              <a:gd name="connsiteY0" fmla="*/ 0 h 3480331"/>
              <a:gd name="connsiteX1" fmla="*/ 3558117 w 3922183"/>
              <a:gd name="connsiteY1" fmla="*/ 364067 h 3480331"/>
              <a:gd name="connsiteX2" fmla="*/ 3922183 w 3922183"/>
              <a:gd name="connsiteY2" fmla="*/ 2929996 h 3480331"/>
              <a:gd name="connsiteX3" fmla="*/ 228599 w 3922183"/>
              <a:gd name="connsiteY3" fmla="*/ 3480331 h 3480331"/>
              <a:gd name="connsiteX4" fmla="*/ 0 w 3922183"/>
              <a:gd name="connsiteY4" fmla="*/ 0 h 3480331"/>
              <a:gd name="connsiteX0" fmla="*/ 0 w 3896783"/>
              <a:gd name="connsiteY0" fmla="*/ 0 h 3480331"/>
              <a:gd name="connsiteX1" fmla="*/ 3558117 w 3896783"/>
              <a:gd name="connsiteY1" fmla="*/ 364067 h 3480331"/>
              <a:gd name="connsiteX2" fmla="*/ 3896783 w 3896783"/>
              <a:gd name="connsiteY2" fmla="*/ 2929996 h 3480331"/>
              <a:gd name="connsiteX3" fmla="*/ 228599 w 3896783"/>
              <a:gd name="connsiteY3" fmla="*/ 3480331 h 3480331"/>
              <a:gd name="connsiteX4" fmla="*/ 0 w 3896783"/>
              <a:gd name="connsiteY4" fmla="*/ 0 h 3480331"/>
              <a:gd name="connsiteX0" fmla="*/ 0 w 3896783"/>
              <a:gd name="connsiteY0" fmla="*/ 0 h 3480331"/>
              <a:gd name="connsiteX1" fmla="*/ 3583517 w 3896783"/>
              <a:gd name="connsiteY1" fmla="*/ 330200 h 3480331"/>
              <a:gd name="connsiteX2" fmla="*/ 3896783 w 3896783"/>
              <a:gd name="connsiteY2" fmla="*/ 2929996 h 3480331"/>
              <a:gd name="connsiteX3" fmla="*/ 228599 w 3896783"/>
              <a:gd name="connsiteY3" fmla="*/ 3480331 h 3480331"/>
              <a:gd name="connsiteX4" fmla="*/ 0 w 3896783"/>
              <a:gd name="connsiteY4" fmla="*/ 0 h 3480331"/>
              <a:gd name="connsiteX0" fmla="*/ 0 w 3871383"/>
              <a:gd name="connsiteY0" fmla="*/ 0 h 3480331"/>
              <a:gd name="connsiteX1" fmla="*/ 3583517 w 3871383"/>
              <a:gd name="connsiteY1" fmla="*/ 330200 h 3480331"/>
              <a:gd name="connsiteX2" fmla="*/ 3871383 w 3871383"/>
              <a:gd name="connsiteY2" fmla="*/ 2955396 h 3480331"/>
              <a:gd name="connsiteX3" fmla="*/ 228599 w 3871383"/>
              <a:gd name="connsiteY3" fmla="*/ 3480331 h 3480331"/>
              <a:gd name="connsiteX4" fmla="*/ 0 w 3871383"/>
              <a:gd name="connsiteY4" fmla="*/ 0 h 3480331"/>
              <a:gd name="connsiteX0" fmla="*/ 0 w 3896783"/>
              <a:gd name="connsiteY0" fmla="*/ 0 h 3480331"/>
              <a:gd name="connsiteX1" fmla="*/ 3583517 w 3896783"/>
              <a:gd name="connsiteY1" fmla="*/ 330200 h 3480331"/>
              <a:gd name="connsiteX2" fmla="*/ 3896783 w 3896783"/>
              <a:gd name="connsiteY2" fmla="*/ 2913063 h 3480331"/>
              <a:gd name="connsiteX3" fmla="*/ 228599 w 3896783"/>
              <a:gd name="connsiteY3" fmla="*/ 3480331 h 3480331"/>
              <a:gd name="connsiteX4" fmla="*/ 0 w 3896783"/>
              <a:gd name="connsiteY4" fmla="*/ 0 h 3480331"/>
              <a:gd name="connsiteX0" fmla="*/ 0 w 3896783"/>
              <a:gd name="connsiteY0" fmla="*/ 0 h 3480331"/>
              <a:gd name="connsiteX1" fmla="*/ 3600450 w 3896783"/>
              <a:gd name="connsiteY1" fmla="*/ 304800 h 3480331"/>
              <a:gd name="connsiteX2" fmla="*/ 3896783 w 3896783"/>
              <a:gd name="connsiteY2" fmla="*/ 2913063 h 3480331"/>
              <a:gd name="connsiteX3" fmla="*/ 228599 w 3896783"/>
              <a:gd name="connsiteY3" fmla="*/ 3480331 h 3480331"/>
              <a:gd name="connsiteX4" fmla="*/ 0 w 3896783"/>
              <a:gd name="connsiteY4" fmla="*/ 0 h 3480331"/>
              <a:gd name="connsiteX0" fmla="*/ 0 w 3913716"/>
              <a:gd name="connsiteY0" fmla="*/ 0 h 3463398"/>
              <a:gd name="connsiteX1" fmla="*/ 3617383 w 3913716"/>
              <a:gd name="connsiteY1" fmla="*/ 287867 h 3463398"/>
              <a:gd name="connsiteX2" fmla="*/ 3913716 w 3913716"/>
              <a:gd name="connsiteY2" fmla="*/ 2896130 h 3463398"/>
              <a:gd name="connsiteX3" fmla="*/ 245532 w 3913716"/>
              <a:gd name="connsiteY3" fmla="*/ 3463398 h 3463398"/>
              <a:gd name="connsiteX4" fmla="*/ 0 w 3913716"/>
              <a:gd name="connsiteY4" fmla="*/ 0 h 3463398"/>
              <a:gd name="connsiteX0" fmla="*/ 0 w 3913716"/>
              <a:gd name="connsiteY0" fmla="*/ 0 h 3539598"/>
              <a:gd name="connsiteX1" fmla="*/ 3617383 w 3913716"/>
              <a:gd name="connsiteY1" fmla="*/ 287867 h 3539598"/>
              <a:gd name="connsiteX2" fmla="*/ 3913716 w 3913716"/>
              <a:gd name="connsiteY2" fmla="*/ 2896130 h 3539598"/>
              <a:gd name="connsiteX3" fmla="*/ 253998 w 3913716"/>
              <a:gd name="connsiteY3" fmla="*/ 3539598 h 3539598"/>
              <a:gd name="connsiteX4" fmla="*/ 0 w 3913716"/>
              <a:gd name="connsiteY4" fmla="*/ 0 h 3539598"/>
              <a:gd name="connsiteX0" fmla="*/ 0 w 3913716"/>
              <a:gd name="connsiteY0" fmla="*/ 0 h 3514198"/>
              <a:gd name="connsiteX1" fmla="*/ 3617383 w 3913716"/>
              <a:gd name="connsiteY1" fmla="*/ 287867 h 3514198"/>
              <a:gd name="connsiteX2" fmla="*/ 3913716 w 3913716"/>
              <a:gd name="connsiteY2" fmla="*/ 2896130 h 3514198"/>
              <a:gd name="connsiteX3" fmla="*/ 220132 w 3913716"/>
              <a:gd name="connsiteY3" fmla="*/ 3514198 h 3514198"/>
              <a:gd name="connsiteX4" fmla="*/ 0 w 3913716"/>
              <a:gd name="connsiteY4" fmla="*/ 0 h 3514198"/>
              <a:gd name="connsiteX0" fmla="*/ 0 w 3898476"/>
              <a:gd name="connsiteY0" fmla="*/ 0 h 3544678"/>
              <a:gd name="connsiteX1" fmla="*/ 3602143 w 3898476"/>
              <a:gd name="connsiteY1" fmla="*/ 318347 h 3544678"/>
              <a:gd name="connsiteX2" fmla="*/ 3898476 w 3898476"/>
              <a:gd name="connsiteY2" fmla="*/ 2926610 h 3544678"/>
              <a:gd name="connsiteX3" fmla="*/ 204892 w 3898476"/>
              <a:gd name="connsiteY3" fmla="*/ 3544678 h 3544678"/>
              <a:gd name="connsiteX4" fmla="*/ 0 w 3898476"/>
              <a:gd name="connsiteY4" fmla="*/ 0 h 3544678"/>
              <a:gd name="connsiteX0" fmla="*/ 0 w 3944196"/>
              <a:gd name="connsiteY0" fmla="*/ 0 h 3537058"/>
              <a:gd name="connsiteX1" fmla="*/ 3647863 w 3944196"/>
              <a:gd name="connsiteY1" fmla="*/ 310727 h 3537058"/>
              <a:gd name="connsiteX2" fmla="*/ 3944196 w 3944196"/>
              <a:gd name="connsiteY2" fmla="*/ 2918990 h 3537058"/>
              <a:gd name="connsiteX3" fmla="*/ 25061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5061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775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0132 w 3944196"/>
              <a:gd name="connsiteY3" fmla="*/ 3537058 h 3537058"/>
              <a:gd name="connsiteX4" fmla="*/ 0 w 3944196"/>
              <a:gd name="connsiteY4" fmla="*/ 0 h 3537058"/>
              <a:gd name="connsiteX0" fmla="*/ 0 w 3959436"/>
              <a:gd name="connsiteY0" fmla="*/ 0 h 3537058"/>
              <a:gd name="connsiteX1" fmla="*/ 3647863 w 3959436"/>
              <a:gd name="connsiteY1" fmla="*/ 310727 h 3537058"/>
              <a:gd name="connsiteX2" fmla="*/ 3959436 w 3959436"/>
              <a:gd name="connsiteY2" fmla="*/ 2941850 h 3537058"/>
              <a:gd name="connsiteX3" fmla="*/ 220132 w 3959436"/>
              <a:gd name="connsiteY3" fmla="*/ 3537058 h 3537058"/>
              <a:gd name="connsiteX4" fmla="*/ 0 w 3959436"/>
              <a:gd name="connsiteY4" fmla="*/ 0 h 3537058"/>
              <a:gd name="connsiteX0" fmla="*/ 0 w 3936576"/>
              <a:gd name="connsiteY0" fmla="*/ 0 h 3537058"/>
              <a:gd name="connsiteX1" fmla="*/ 3647863 w 3936576"/>
              <a:gd name="connsiteY1" fmla="*/ 310727 h 3537058"/>
              <a:gd name="connsiteX2" fmla="*/ 3936576 w 3936576"/>
              <a:gd name="connsiteY2" fmla="*/ 2934230 h 3537058"/>
              <a:gd name="connsiteX3" fmla="*/ 220132 w 3936576"/>
              <a:gd name="connsiteY3" fmla="*/ 3537058 h 3537058"/>
              <a:gd name="connsiteX4" fmla="*/ 0 w 3936576"/>
              <a:gd name="connsiteY4" fmla="*/ 0 h 3537058"/>
              <a:gd name="connsiteX0" fmla="*/ 0 w 3944196"/>
              <a:gd name="connsiteY0" fmla="*/ 0 h 3537058"/>
              <a:gd name="connsiteX1" fmla="*/ 3647863 w 3944196"/>
              <a:gd name="connsiteY1" fmla="*/ 310727 h 3537058"/>
              <a:gd name="connsiteX2" fmla="*/ 3944196 w 3944196"/>
              <a:gd name="connsiteY2" fmla="*/ 2918990 h 3537058"/>
              <a:gd name="connsiteX3" fmla="*/ 220132 w 3944196"/>
              <a:gd name="connsiteY3" fmla="*/ 3537058 h 3537058"/>
              <a:gd name="connsiteX4" fmla="*/ 0 w 3944196"/>
              <a:gd name="connsiteY4" fmla="*/ 0 h 3537058"/>
              <a:gd name="connsiteX0" fmla="*/ 0 w 3944196"/>
              <a:gd name="connsiteY0" fmla="*/ 0 h 3537058"/>
              <a:gd name="connsiteX1" fmla="*/ 3647863 w 3944196"/>
              <a:gd name="connsiteY1" fmla="*/ 310727 h 3537058"/>
              <a:gd name="connsiteX2" fmla="*/ 3944196 w 3944196"/>
              <a:gd name="connsiteY2" fmla="*/ 2896130 h 3537058"/>
              <a:gd name="connsiteX3" fmla="*/ 220132 w 3944196"/>
              <a:gd name="connsiteY3" fmla="*/ 3537058 h 3537058"/>
              <a:gd name="connsiteX4" fmla="*/ 0 w 3944196"/>
              <a:gd name="connsiteY4" fmla="*/ 0 h 3537058"/>
              <a:gd name="connsiteX0" fmla="*/ 0 w 3944196"/>
              <a:gd name="connsiteY0" fmla="*/ 0 h 3537058"/>
              <a:gd name="connsiteX1" fmla="*/ 3647863 w 3944196"/>
              <a:gd name="connsiteY1" fmla="*/ 295487 h 3537058"/>
              <a:gd name="connsiteX2" fmla="*/ 3944196 w 3944196"/>
              <a:gd name="connsiteY2" fmla="*/ 2896130 h 3537058"/>
              <a:gd name="connsiteX3" fmla="*/ 220132 w 3944196"/>
              <a:gd name="connsiteY3" fmla="*/ 3537058 h 3537058"/>
              <a:gd name="connsiteX4" fmla="*/ 0 w 3944196"/>
              <a:gd name="connsiteY4" fmla="*/ 0 h 3537058"/>
              <a:gd name="connsiteX0" fmla="*/ 0 w 3922424"/>
              <a:gd name="connsiteY0" fmla="*/ 0 h 3645915"/>
              <a:gd name="connsiteX1" fmla="*/ 3626091 w 3922424"/>
              <a:gd name="connsiteY1" fmla="*/ 404344 h 3645915"/>
              <a:gd name="connsiteX2" fmla="*/ 3922424 w 3922424"/>
              <a:gd name="connsiteY2" fmla="*/ 3004987 h 3645915"/>
              <a:gd name="connsiteX3" fmla="*/ 198360 w 3922424"/>
              <a:gd name="connsiteY3" fmla="*/ 3645915 h 3645915"/>
              <a:gd name="connsiteX4" fmla="*/ 0 w 3922424"/>
              <a:gd name="connsiteY4" fmla="*/ 0 h 3645915"/>
              <a:gd name="connsiteX0" fmla="*/ 0 w 3955082"/>
              <a:gd name="connsiteY0" fmla="*/ 0 h 3569715"/>
              <a:gd name="connsiteX1" fmla="*/ 3658749 w 3955082"/>
              <a:gd name="connsiteY1" fmla="*/ 328144 h 3569715"/>
              <a:gd name="connsiteX2" fmla="*/ 3955082 w 3955082"/>
              <a:gd name="connsiteY2" fmla="*/ 2928787 h 3569715"/>
              <a:gd name="connsiteX3" fmla="*/ 231018 w 3955082"/>
              <a:gd name="connsiteY3" fmla="*/ 3569715 h 3569715"/>
              <a:gd name="connsiteX4" fmla="*/ 0 w 3955082"/>
              <a:gd name="connsiteY4" fmla="*/ 0 h 3569715"/>
              <a:gd name="connsiteX0" fmla="*/ 0 w 3944196"/>
              <a:gd name="connsiteY0" fmla="*/ 0 h 3580601"/>
              <a:gd name="connsiteX1" fmla="*/ 3647863 w 3944196"/>
              <a:gd name="connsiteY1" fmla="*/ 339030 h 3580601"/>
              <a:gd name="connsiteX2" fmla="*/ 3944196 w 3944196"/>
              <a:gd name="connsiteY2" fmla="*/ 2939673 h 3580601"/>
              <a:gd name="connsiteX3" fmla="*/ 220132 w 3944196"/>
              <a:gd name="connsiteY3" fmla="*/ 3580601 h 3580601"/>
              <a:gd name="connsiteX4" fmla="*/ 0 w 3944196"/>
              <a:gd name="connsiteY4" fmla="*/ 0 h 3580601"/>
              <a:gd name="connsiteX0" fmla="*/ 0 w 3944196"/>
              <a:gd name="connsiteY0" fmla="*/ 0 h 3580601"/>
              <a:gd name="connsiteX1" fmla="*/ 3811149 w 3944196"/>
              <a:gd name="connsiteY1" fmla="*/ 284602 h 3580601"/>
              <a:gd name="connsiteX2" fmla="*/ 3944196 w 3944196"/>
              <a:gd name="connsiteY2" fmla="*/ 2939673 h 3580601"/>
              <a:gd name="connsiteX3" fmla="*/ 220132 w 3944196"/>
              <a:gd name="connsiteY3" fmla="*/ 3580601 h 3580601"/>
              <a:gd name="connsiteX4" fmla="*/ 0 w 3944196"/>
              <a:gd name="connsiteY4" fmla="*/ 0 h 3580601"/>
              <a:gd name="connsiteX0" fmla="*/ 0 w 3944196"/>
              <a:gd name="connsiteY0" fmla="*/ 0 h 3580601"/>
              <a:gd name="connsiteX1" fmla="*/ 3724063 w 3944196"/>
              <a:gd name="connsiteY1" fmla="*/ 175745 h 3580601"/>
              <a:gd name="connsiteX2" fmla="*/ 3944196 w 3944196"/>
              <a:gd name="connsiteY2" fmla="*/ 2939673 h 3580601"/>
              <a:gd name="connsiteX3" fmla="*/ 220132 w 3944196"/>
              <a:gd name="connsiteY3" fmla="*/ 3580601 h 3580601"/>
              <a:gd name="connsiteX4" fmla="*/ 0 w 3944196"/>
              <a:gd name="connsiteY4" fmla="*/ 0 h 3580601"/>
              <a:gd name="connsiteX0" fmla="*/ 0 w 3944196"/>
              <a:gd name="connsiteY0" fmla="*/ 0 h 3580601"/>
              <a:gd name="connsiteX1" fmla="*/ 3702292 w 3944196"/>
              <a:gd name="connsiteY1" fmla="*/ 153973 h 3580601"/>
              <a:gd name="connsiteX2" fmla="*/ 3944196 w 3944196"/>
              <a:gd name="connsiteY2" fmla="*/ 2939673 h 3580601"/>
              <a:gd name="connsiteX3" fmla="*/ 220132 w 3944196"/>
              <a:gd name="connsiteY3" fmla="*/ 3580601 h 3580601"/>
              <a:gd name="connsiteX4" fmla="*/ 0 w 3944196"/>
              <a:gd name="connsiteY4" fmla="*/ 0 h 3580601"/>
              <a:gd name="connsiteX0" fmla="*/ 0 w 3944196"/>
              <a:gd name="connsiteY0" fmla="*/ 0 h 3580601"/>
              <a:gd name="connsiteX1" fmla="*/ 3724063 w 3944196"/>
              <a:gd name="connsiteY1" fmla="*/ 153973 h 3580601"/>
              <a:gd name="connsiteX2" fmla="*/ 3944196 w 3944196"/>
              <a:gd name="connsiteY2" fmla="*/ 2939673 h 3580601"/>
              <a:gd name="connsiteX3" fmla="*/ 220132 w 3944196"/>
              <a:gd name="connsiteY3" fmla="*/ 3580601 h 3580601"/>
              <a:gd name="connsiteX4" fmla="*/ 0 w 3944196"/>
              <a:gd name="connsiteY4" fmla="*/ 0 h 3580601"/>
              <a:gd name="connsiteX0" fmla="*/ 0 w 3944196"/>
              <a:gd name="connsiteY0" fmla="*/ 0 h 3613258"/>
              <a:gd name="connsiteX1" fmla="*/ 3724063 w 3944196"/>
              <a:gd name="connsiteY1" fmla="*/ 186630 h 3613258"/>
              <a:gd name="connsiteX2" fmla="*/ 3944196 w 3944196"/>
              <a:gd name="connsiteY2" fmla="*/ 2972330 h 3613258"/>
              <a:gd name="connsiteX3" fmla="*/ 220132 w 3944196"/>
              <a:gd name="connsiteY3" fmla="*/ 3613258 h 3613258"/>
              <a:gd name="connsiteX4" fmla="*/ 0 w 3944196"/>
              <a:gd name="connsiteY4" fmla="*/ 0 h 3613258"/>
              <a:gd name="connsiteX0" fmla="*/ 0 w 3922424"/>
              <a:gd name="connsiteY0" fmla="*/ 0 h 3591487"/>
              <a:gd name="connsiteX1" fmla="*/ 3702291 w 3922424"/>
              <a:gd name="connsiteY1" fmla="*/ 164859 h 3591487"/>
              <a:gd name="connsiteX2" fmla="*/ 3922424 w 3922424"/>
              <a:gd name="connsiteY2" fmla="*/ 2950559 h 3591487"/>
              <a:gd name="connsiteX3" fmla="*/ 198360 w 3922424"/>
              <a:gd name="connsiteY3" fmla="*/ 3591487 h 3591487"/>
              <a:gd name="connsiteX4" fmla="*/ 0 w 3922424"/>
              <a:gd name="connsiteY4" fmla="*/ 0 h 3591487"/>
              <a:gd name="connsiteX0" fmla="*/ 0 w 3944196"/>
              <a:gd name="connsiteY0" fmla="*/ 0 h 3591487"/>
              <a:gd name="connsiteX1" fmla="*/ 3724063 w 3944196"/>
              <a:gd name="connsiteY1" fmla="*/ 164859 h 3591487"/>
              <a:gd name="connsiteX2" fmla="*/ 3944196 w 3944196"/>
              <a:gd name="connsiteY2" fmla="*/ 2950559 h 3591487"/>
              <a:gd name="connsiteX3" fmla="*/ 220132 w 3944196"/>
              <a:gd name="connsiteY3" fmla="*/ 3591487 h 3591487"/>
              <a:gd name="connsiteX4" fmla="*/ 0 w 3944196"/>
              <a:gd name="connsiteY4" fmla="*/ 0 h 3591487"/>
              <a:gd name="connsiteX0" fmla="*/ 0 w 3944196"/>
              <a:gd name="connsiteY0" fmla="*/ 0 h 3580601"/>
              <a:gd name="connsiteX1" fmla="*/ 3724063 w 3944196"/>
              <a:gd name="connsiteY1" fmla="*/ 164859 h 3580601"/>
              <a:gd name="connsiteX2" fmla="*/ 3944196 w 3944196"/>
              <a:gd name="connsiteY2" fmla="*/ 2950559 h 3580601"/>
              <a:gd name="connsiteX3" fmla="*/ 263675 w 3944196"/>
              <a:gd name="connsiteY3" fmla="*/ 3580601 h 3580601"/>
              <a:gd name="connsiteX4" fmla="*/ 0 w 3944196"/>
              <a:gd name="connsiteY4" fmla="*/ 0 h 3580601"/>
              <a:gd name="connsiteX0" fmla="*/ 0 w 3944196"/>
              <a:gd name="connsiteY0" fmla="*/ 0 h 3526172"/>
              <a:gd name="connsiteX1" fmla="*/ 3724063 w 3944196"/>
              <a:gd name="connsiteY1" fmla="*/ 164859 h 3526172"/>
              <a:gd name="connsiteX2" fmla="*/ 3944196 w 3944196"/>
              <a:gd name="connsiteY2" fmla="*/ 2950559 h 3526172"/>
              <a:gd name="connsiteX3" fmla="*/ 209246 w 3944196"/>
              <a:gd name="connsiteY3" fmla="*/ 3526172 h 3526172"/>
              <a:gd name="connsiteX4" fmla="*/ 0 w 3944196"/>
              <a:gd name="connsiteY4" fmla="*/ 0 h 3526172"/>
              <a:gd name="connsiteX0" fmla="*/ 0 w 3944196"/>
              <a:gd name="connsiteY0" fmla="*/ 0 h 3504401"/>
              <a:gd name="connsiteX1" fmla="*/ 3724063 w 3944196"/>
              <a:gd name="connsiteY1" fmla="*/ 164859 h 3504401"/>
              <a:gd name="connsiteX2" fmla="*/ 3944196 w 3944196"/>
              <a:gd name="connsiteY2" fmla="*/ 2950559 h 3504401"/>
              <a:gd name="connsiteX3" fmla="*/ 176589 w 3944196"/>
              <a:gd name="connsiteY3" fmla="*/ 3504401 h 3504401"/>
              <a:gd name="connsiteX4" fmla="*/ 0 w 3944196"/>
              <a:gd name="connsiteY4" fmla="*/ 0 h 3504401"/>
              <a:gd name="connsiteX0" fmla="*/ 0 w 3987739"/>
              <a:gd name="connsiteY0" fmla="*/ 0 h 3504401"/>
              <a:gd name="connsiteX1" fmla="*/ 3724063 w 3987739"/>
              <a:gd name="connsiteY1" fmla="*/ 164859 h 3504401"/>
              <a:gd name="connsiteX2" fmla="*/ 3987739 w 3987739"/>
              <a:gd name="connsiteY2" fmla="*/ 2885245 h 3504401"/>
              <a:gd name="connsiteX3" fmla="*/ 176589 w 3987739"/>
              <a:gd name="connsiteY3" fmla="*/ 3504401 h 3504401"/>
              <a:gd name="connsiteX4" fmla="*/ 0 w 3987739"/>
              <a:gd name="connsiteY4" fmla="*/ 0 h 3504401"/>
              <a:gd name="connsiteX0" fmla="*/ 0 w 3987739"/>
              <a:gd name="connsiteY0" fmla="*/ 0 h 3504401"/>
              <a:gd name="connsiteX1" fmla="*/ 3724063 w 3987739"/>
              <a:gd name="connsiteY1" fmla="*/ 164859 h 3504401"/>
              <a:gd name="connsiteX2" fmla="*/ 3987739 w 3987739"/>
              <a:gd name="connsiteY2" fmla="*/ 2830816 h 3504401"/>
              <a:gd name="connsiteX3" fmla="*/ 176589 w 3987739"/>
              <a:gd name="connsiteY3" fmla="*/ 3504401 h 3504401"/>
              <a:gd name="connsiteX4" fmla="*/ 0 w 3987739"/>
              <a:gd name="connsiteY4" fmla="*/ 0 h 3504401"/>
              <a:gd name="connsiteX0" fmla="*/ 0 w 3987739"/>
              <a:gd name="connsiteY0" fmla="*/ 0 h 3504401"/>
              <a:gd name="connsiteX1" fmla="*/ 3724063 w 3987739"/>
              <a:gd name="connsiteY1" fmla="*/ 164859 h 3504401"/>
              <a:gd name="connsiteX2" fmla="*/ 3987739 w 3987739"/>
              <a:gd name="connsiteY2" fmla="*/ 2863473 h 3504401"/>
              <a:gd name="connsiteX3" fmla="*/ 176589 w 3987739"/>
              <a:gd name="connsiteY3" fmla="*/ 3504401 h 3504401"/>
              <a:gd name="connsiteX4" fmla="*/ 0 w 3987739"/>
              <a:gd name="connsiteY4" fmla="*/ 0 h 3504401"/>
              <a:gd name="connsiteX0" fmla="*/ 0 w 3998624"/>
              <a:gd name="connsiteY0" fmla="*/ 0 h 3504401"/>
              <a:gd name="connsiteX1" fmla="*/ 3724063 w 3998624"/>
              <a:gd name="connsiteY1" fmla="*/ 164859 h 3504401"/>
              <a:gd name="connsiteX2" fmla="*/ 3998624 w 3998624"/>
              <a:gd name="connsiteY2" fmla="*/ 2830816 h 3504401"/>
              <a:gd name="connsiteX3" fmla="*/ 176589 w 3998624"/>
              <a:gd name="connsiteY3" fmla="*/ 3504401 h 3504401"/>
              <a:gd name="connsiteX4" fmla="*/ 0 w 3998624"/>
              <a:gd name="connsiteY4" fmla="*/ 0 h 3504401"/>
              <a:gd name="connsiteX0" fmla="*/ 0 w 3998624"/>
              <a:gd name="connsiteY0" fmla="*/ 0 h 3526172"/>
              <a:gd name="connsiteX1" fmla="*/ 3724063 w 3998624"/>
              <a:gd name="connsiteY1" fmla="*/ 164859 h 3526172"/>
              <a:gd name="connsiteX2" fmla="*/ 3998624 w 3998624"/>
              <a:gd name="connsiteY2" fmla="*/ 2830816 h 3526172"/>
              <a:gd name="connsiteX3" fmla="*/ 187475 w 3998624"/>
              <a:gd name="connsiteY3" fmla="*/ 3526172 h 3526172"/>
              <a:gd name="connsiteX4" fmla="*/ 0 w 3998624"/>
              <a:gd name="connsiteY4" fmla="*/ 0 h 3526172"/>
              <a:gd name="connsiteX0" fmla="*/ 0 w 4020396"/>
              <a:gd name="connsiteY0" fmla="*/ 0 h 3537058"/>
              <a:gd name="connsiteX1" fmla="*/ 3745835 w 4020396"/>
              <a:gd name="connsiteY1" fmla="*/ 175745 h 3537058"/>
              <a:gd name="connsiteX2" fmla="*/ 4020396 w 4020396"/>
              <a:gd name="connsiteY2" fmla="*/ 2841702 h 3537058"/>
              <a:gd name="connsiteX3" fmla="*/ 209247 w 4020396"/>
              <a:gd name="connsiteY3" fmla="*/ 3537058 h 3537058"/>
              <a:gd name="connsiteX4" fmla="*/ 0 w 4020396"/>
              <a:gd name="connsiteY4" fmla="*/ 0 h 3537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396" h="3537058">
                <a:moveTo>
                  <a:pt x="0" y="0"/>
                </a:moveTo>
                <a:lnTo>
                  <a:pt x="3745835" y="175745"/>
                </a:lnTo>
                <a:lnTo>
                  <a:pt x="4020396" y="2841702"/>
                </a:lnTo>
                <a:lnTo>
                  <a:pt x="209247" y="3537058"/>
                </a:lnTo>
                <a:lnTo>
                  <a:pt x="0" y="0"/>
                </a:lnTo>
                <a:close/>
              </a:path>
            </a:pathLst>
          </a:custGeom>
          <a:solidFill>
            <a:schemeClr val="bg1">
              <a:lumMod val="95000"/>
            </a:schemeClr>
          </a:solidFill>
          <a:scene3d>
            <a:camera prst="orthographicFront">
              <a:rot lat="1800000" lon="2400000" rev="600000"/>
            </a:camera>
            <a:lightRig rig="threePt" dir="t"/>
          </a:scene3d>
        </p:spPr>
        <p:txBody>
          <a:bodyPr/>
          <a:lstStyle>
            <a:lvl1pPr marL="0" indent="0">
              <a:buNone/>
              <a:defRPr sz="1600"/>
            </a:lvl1pPr>
          </a:lstStyle>
          <a:p>
            <a:endParaRPr lang="en-US"/>
          </a:p>
        </p:txBody>
      </p:sp>
      <p:sp>
        <p:nvSpPr>
          <p:cNvPr id="5" name="Title Placeholder 1"/>
          <p:cNvSpPr>
            <a:spLocks noGrp="1"/>
          </p:cNvSpPr>
          <p:nvPr>
            <p:ph type="title" hasCustomPrompt="1"/>
          </p:nvPr>
        </p:nvSpPr>
        <p:spPr>
          <a:xfrm>
            <a:off x="6214673" y="3953328"/>
            <a:ext cx="5054600" cy="1178457"/>
          </a:xfrm>
          <a:prstGeom prst="rect">
            <a:avLst/>
          </a:prstGeom>
        </p:spPr>
        <p:txBody>
          <a:bodyPr vert="horz" lIns="91440" tIns="45720" rIns="91440" bIns="45720" rtlCol="0" anchor="t">
            <a:noAutofit/>
          </a:bodyPr>
          <a:lstStyle>
            <a:lvl1pPr algn="r">
              <a:defRPr sz="3300" b="1">
                <a:solidFill>
                  <a:schemeClr val="tx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0812707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2604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sp>
        <p:nvSpPr>
          <p:cNvPr id="4" name="Picture Placeholder 7"/>
          <p:cNvSpPr>
            <a:spLocks noGrp="1"/>
          </p:cNvSpPr>
          <p:nvPr>
            <p:ph type="pic" sz="quarter" idx="11"/>
          </p:nvPr>
        </p:nvSpPr>
        <p:spPr>
          <a:xfrm>
            <a:off x="0" y="0"/>
            <a:ext cx="12192000" cy="6858000"/>
          </a:xfrm>
          <a:prstGeom prst="rect">
            <a:avLst/>
          </a:prstGeom>
          <a:solidFill>
            <a:schemeClr val="bg1">
              <a:lumMod val="95000"/>
            </a:schemeClr>
          </a:solidFill>
        </p:spPr>
        <p:txBody>
          <a:bodyPr>
            <a:normAutofit/>
          </a:bodyPr>
          <a:lstStyle>
            <a:lvl1pPr marL="0" indent="0">
              <a:buNone/>
              <a:defRPr sz="1500"/>
            </a:lvl1pPr>
          </a:lstStyle>
          <a:p>
            <a:endParaRPr lang="en-US"/>
          </a:p>
        </p:txBody>
      </p:sp>
      <p:sp>
        <p:nvSpPr>
          <p:cNvPr id="5" name="Title Placeholder 1"/>
          <p:cNvSpPr>
            <a:spLocks noGrp="1"/>
          </p:cNvSpPr>
          <p:nvPr>
            <p:ph type="title" hasCustomPrompt="1"/>
          </p:nvPr>
        </p:nvSpPr>
        <p:spPr>
          <a:xfrm>
            <a:off x="829338" y="1498600"/>
            <a:ext cx="4711700" cy="1612900"/>
          </a:xfrm>
          <a:prstGeom prst="rect">
            <a:avLst/>
          </a:prstGeom>
        </p:spPr>
        <p:txBody>
          <a:bodyPr vert="horz" lIns="91440" tIns="45720" rIns="91440" bIns="45720" rtlCol="0" anchor="t">
            <a:normAutofit/>
          </a:bodyPr>
          <a:lstStyle>
            <a:lvl1pPr algn="l">
              <a:defRPr sz="3700" b="1">
                <a:solidFill>
                  <a:schemeClr val="bg1"/>
                </a:solidFill>
                <a:latin typeface="Montserrat" panose="02000505000000020004" pitchFamily="2" charset="0"/>
              </a:defRPr>
            </a:lvl1pPr>
          </a:lstStyle>
          <a:p>
            <a:r>
              <a:rPr lang="en-US"/>
              <a:t>Write Project Tittle Here</a:t>
            </a:r>
          </a:p>
        </p:txBody>
      </p:sp>
    </p:spTree>
    <p:extLst>
      <p:ext uri="{BB962C8B-B14F-4D97-AF65-F5344CB8AC3E}">
        <p14:creationId xmlns:p14="http://schemas.microsoft.com/office/powerpoint/2010/main" val="289238198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5"/>
          <p:cNvSpPr txBox="1">
            <a:spLocks/>
          </p:cNvSpPr>
          <p:nvPr userDrawn="1"/>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t>Page </a:t>
            </a:r>
            <a:fld id="{700FE6C1-53D2-4B4A-A041-B539D8DA3A16}" type="slidenum">
              <a:rPr lang="en-US" sz="1000" b="0" spc="600" smtClean="0">
                <a:latin typeface="+mn-lt"/>
              </a:rPr>
              <a:pPr algn="r"/>
              <a:t>‹#›</a:t>
            </a:fld>
            <a:endParaRPr lang="en-US" sz="1000" b="0" spc="600">
              <a:latin typeface="+mn-lt"/>
            </a:endParaRPr>
          </a:p>
        </p:txBody>
      </p:sp>
      <p:sp>
        <p:nvSpPr>
          <p:cNvPr id="7" name="Slide Number Placeholder 5"/>
          <p:cNvSpPr txBox="1">
            <a:spLocks/>
          </p:cNvSpPr>
          <p:nvPr userDrawn="1"/>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latin typeface="+mj-lt"/>
              </a:rPr>
              <a:t>VAGABOND</a:t>
            </a:r>
            <a:r>
              <a:rPr lang="en-US" sz="1000" spc="600"/>
              <a:t> Presentation</a:t>
            </a:r>
            <a:endParaRPr lang="en-US" sz="1000" b="0" spc="600">
              <a:latin typeface="+mn-lt"/>
            </a:endParaRPr>
          </a:p>
        </p:txBody>
      </p:sp>
    </p:spTree>
    <p:extLst>
      <p:ext uri="{BB962C8B-B14F-4D97-AF65-F5344CB8AC3E}">
        <p14:creationId xmlns:p14="http://schemas.microsoft.com/office/powerpoint/2010/main" val="2215256800"/>
      </p:ext>
    </p:extLst>
  </p:cSld>
  <p:clrMap bg1="lt1" tx1="dk1" bg2="lt2" tx2="dk2" accent1="accent1" accent2="accent2" accent3="accent3" accent4="accent4" accent5="accent5" accent6="accent6" hlink="hlink" folHlink="folHlink"/>
  <p:sldLayoutIdLst>
    <p:sldLayoutId id="2147483737" r:id="rId1"/>
    <p:sldLayoutId id="2147483757" r:id="rId2"/>
    <p:sldLayoutId id="2147483649" r:id="rId3"/>
    <p:sldLayoutId id="2147483650" r:id="rId4"/>
    <p:sldLayoutId id="2147483689" r:id="rId5"/>
    <p:sldLayoutId id="2147483657" r:id="rId6"/>
    <p:sldLayoutId id="2147483658" r:id="rId7"/>
    <p:sldLayoutId id="2147483690" r:id="rId8"/>
    <p:sldLayoutId id="2147483653" r:id="rId9"/>
    <p:sldLayoutId id="2147483654" r:id="rId10"/>
    <p:sldLayoutId id="2147483651" r:id="rId11"/>
    <p:sldLayoutId id="2147483660" r:id="rId12"/>
    <p:sldLayoutId id="2147483661" r:id="rId13"/>
    <p:sldLayoutId id="2147483691" r:id="rId14"/>
    <p:sldLayoutId id="2147483655" r:id="rId15"/>
    <p:sldLayoutId id="2147483656" r:id="rId16"/>
    <p:sldLayoutId id="2147483659" r:id="rId17"/>
    <p:sldLayoutId id="2147483663" r:id="rId18"/>
    <p:sldLayoutId id="2147483664" r:id="rId19"/>
    <p:sldLayoutId id="2147483692" r:id="rId20"/>
    <p:sldLayoutId id="2147483662" r:id="rId21"/>
    <p:sldLayoutId id="2147483666" r:id="rId22"/>
    <p:sldLayoutId id="2147483665" r:id="rId23"/>
    <p:sldLayoutId id="2147483667" r:id="rId24"/>
    <p:sldLayoutId id="2147483668" r:id="rId25"/>
    <p:sldLayoutId id="2147483693" r:id="rId26"/>
    <p:sldLayoutId id="2147483669" r:id="rId27"/>
    <p:sldLayoutId id="2147483670" r:id="rId28"/>
    <p:sldLayoutId id="2147483671" r:id="rId29"/>
    <p:sldLayoutId id="2147483672" r:id="rId30"/>
    <p:sldLayoutId id="2147483694" r:id="rId31"/>
    <p:sldLayoutId id="2147483673" r:id="rId32"/>
    <p:sldLayoutId id="2147483674" r:id="rId33"/>
    <p:sldLayoutId id="2147483675" r:id="rId34"/>
    <p:sldLayoutId id="2147483676" r:id="rId35"/>
    <p:sldLayoutId id="2147483679" r:id="rId36"/>
    <p:sldLayoutId id="2147483680" r:id="rId37"/>
    <p:sldLayoutId id="2147483696" r:id="rId38"/>
    <p:sldLayoutId id="2147483677" r:id="rId39"/>
    <p:sldLayoutId id="2147483678" r:id="rId40"/>
    <p:sldLayoutId id="2147483681" r:id="rId41"/>
    <p:sldLayoutId id="2147483684" r:id="rId42"/>
    <p:sldLayoutId id="2147483685" r:id="rId43"/>
    <p:sldLayoutId id="2147483698" r:id="rId44"/>
    <p:sldLayoutId id="2147483682" r:id="rId45"/>
    <p:sldLayoutId id="2147483683" r:id="rId46"/>
    <p:sldLayoutId id="2147483686" r:id="rId47"/>
    <p:sldLayoutId id="2147483699" r:id="rId48"/>
    <p:sldLayoutId id="2147483733" r:id="rId49"/>
    <p:sldLayoutId id="2147483700" r:id="rId50"/>
    <p:sldLayoutId id="2147483701" r:id="rId51"/>
    <p:sldLayoutId id="2147483688" r:id="rId52"/>
    <p:sldLayoutId id="2147483750" r:id="rId53"/>
    <p:sldLayoutId id="2147483751" r:id="rId54"/>
    <p:sldLayoutId id="2147483752" r:id="rId55"/>
    <p:sldLayoutId id="2147483756" r:id="rId56"/>
    <p:sldLayoutId id="2147483754" r:id="rId57"/>
    <p:sldLayoutId id="2147483755" r:id="rId58"/>
    <p:sldLayoutId id="2147483753" r:id="rId59"/>
    <p:sldLayoutId id="2147483652" r:id="rId60"/>
    <p:sldLayoutId id="2147483687" r:id="rId61"/>
    <p:sldLayoutId id="2147483702" r:id="rId62"/>
    <p:sldLayoutId id="2147483703" r:id="rId63"/>
    <p:sldLayoutId id="2147483705" r:id="rId64"/>
    <p:sldLayoutId id="2147483736" r:id="rId65"/>
    <p:sldLayoutId id="2147483707" r:id="rId66"/>
    <p:sldLayoutId id="2147483748" r:id="rId67"/>
    <p:sldLayoutId id="2147483704" r:id="rId68"/>
    <p:sldLayoutId id="2147483706" r:id="rId69"/>
    <p:sldLayoutId id="2147483740" r:id="rId70"/>
    <p:sldLayoutId id="2147483741" r:id="rId71"/>
    <p:sldLayoutId id="2147483742" r:id="rId72"/>
    <p:sldLayoutId id="2147483734" r:id="rId73"/>
    <p:sldLayoutId id="2147483738" r:id="rId74"/>
    <p:sldLayoutId id="2147483739" r:id="rId75"/>
    <p:sldLayoutId id="2147483746" r:id="rId76"/>
    <p:sldLayoutId id="2147483744" r:id="rId77"/>
    <p:sldLayoutId id="2147483747" r:id="rId78"/>
    <p:sldLayoutId id="2147483745" r:id="rId79"/>
    <p:sldLayoutId id="2147483725" r:id="rId80"/>
    <p:sldLayoutId id="2147483735" r:id="rId81"/>
    <p:sldLayoutId id="2147483708" r:id="rId82"/>
    <p:sldLayoutId id="2147483709" r:id="rId83"/>
    <p:sldLayoutId id="2147483710" r:id="rId84"/>
    <p:sldLayoutId id="2147483723" r:id="rId85"/>
    <p:sldLayoutId id="2147483712" r:id="rId86"/>
    <p:sldLayoutId id="2147483713" r:id="rId87"/>
    <p:sldLayoutId id="2147483714" r:id="rId88"/>
    <p:sldLayoutId id="2147483711" r:id="rId89"/>
    <p:sldLayoutId id="2147483715" r:id="rId90"/>
    <p:sldLayoutId id="2147483716" r:id="rId91"/>
    <p:sldLayoutId id="2147483717" r:id="rId92"/>
    <p:sldLayoutId id="2147483718" r:id="rId93"/>
    <p:sldLayoutId id="2147483722" r:id="rId94"/>
    <p:sldLayoutId id="2147483719" r:id="rId95"/>
    <p:sldLayoutId id="2147483720" r:id="rId96"/>
    <p:sldLayoutId id="2147483721" r:id="rId97"/>
    <p:sldLayoutId id="2147483726" r:id="rId98"/>
    <p:sldLayoutId id="2147483727" r:id="rId99"/>
    <p:sldLayoutId id="2147483729" r:id="rId100"/>
    <p:sldLayoutId id="2147483730" r:id="rId101"/>
    <p:sldLayoutId id="2147483731" r:id="rId102"/>
    <p:sldLayoutId id="2147483732" r:id="rId103"/>
    <p:sldLayoutId id="2147483743" r:id="rId10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23.JP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8.jpeg"/><Relationship Id="rId1" Type="http://schemas.openxmlformats.org/officeDocument/2006/relationships/slideLayout" Target="../slideLayouts/slideLayout16.xml"/><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8.jpe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hyperlink" Target="https://www.freecodecamp.org/anthonoir576" TargetMode="External"/><Relationship Id="rId3" Type="http://schemas.openxmlformats.org/officeDocument/2006/relationships/image" Target="../media/image21.png"/><Relationship Id="rId7" Type="http://schemas.openxmlformats.org/officeDocument/2006/relationships/hyperlink" Target="https://www.facebook.com/anthony.falvo.399/" TargetMode="External"/><Relationship Id="rId2" Type="http://schemas.openxmlformats.org/officeDocument/2006/relationships/image" Target="../media/image18.jpeg"/><Relationship Id="rId1" Type="http://schemas.openxmlformats.org/officeDocument/2006/relationships/slideLayout" Target="../slideLayouts/slideLayout23.xml"/><Relationship Id="rId6" Type="http://schemas.openxmlformats.org/officeDocument/2006/relationships/hyperlink" Target="https://www.linkedin.com/in/anthonyfalvo576/" TargetMode="External"/><Relationship Id="rId11" Type="http://schemas.openxmlformats.org/officeDocument/2006/relationships/image" Target="../media/image29.jpeg"/><Relationship Id="rId5" Type="http://schemas.openxmlformats.org/officeDocument/2006/relationships/hyperlink" Target="https://twitter.com/FalvoEnterprise" TargetMode="External"/><Relationship Id="rId10" Type="http://schemas.openxmlformats.org/officeDocument/2006/relationships/image" Target="../media/image28.jpeg"/><Relationship Id="rId4" Type="http://schemas.openxmlformats.org/officeDocument/2006/relationships/hyperlink" Target="https://github.com/Anthonoir576" TargetMode="External"/><Relationship Id="rId9" Type="http://schemas.openxmlformats.org/officeDocument/2006/relationships/hyperlink" Target="https://openclassrooms.com/fr/members/qd2hgkvr2w8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32364" y="2200431"/>
            <a:ext cx="8565868" cy="1897743"/>
          </a:xfrm>
        </p:spPr>
        <p:txBody>
          <a:bodyPr>
            <a:normAutofit fontScale="90000"/>
          </a:bodyPr>
          <a:lstStyle/>
          <a:p>
            <a:r>
              <a:rPr lang="fr-FR" dirty="0"/>
              <a:t>PROJET 01   PARTIE 01</a:t>
            </a:r>
            <a:br>
              <a:rPr lang="fr-FR" dirty="0"/>
            </a:br>
            <a:r>
              <a:rPr lang="fr-FR" dirty="0"/>
              <a:t>Planning de formation</a:t>
            </a:r>
          </a:p>
        </p:txBody>
      </p:sp>
      <p:sp>
        <p:nvSpPr>
          <p:cNvPr id="11" name="Rectangle 10"/>
          <p:cNvSpPr/>
          <p:nvPr/>
        </p:nvSpPr>
        <p:spPr>
          <a:xfrm>
            <a:off x="5328803" y="5645044"/>
            <a:ext cx="1534394" cy="246221"/>
          </a:xfrm>
          <a:prstGeom prst="rect">
            <a:avLst/>
          </a:prstGeom>
        </p:spPr>
        <p:txBody>
          <a:bodyPr wrap="none">
            <a:spAutoFit/>
          </a:bodyPr>
          <a:lstStyle/>
          <a:p>
            <a:pPr algn="ctr"/>
            <a:r>
              <a:rPr lang="en-US" sz="1000" b="1" spc="300">
                <a:solidFill>
                  <a:schemeClr val="bg1"/>
                </a:solidFill>
                <a:latin typeface="Lato" panose="020F0502020204030203" pitchFamily="34" charset="0"/>
              </a:rPr>
              <a:t>SCROLL DOWN</a:t>
            </a:r>
            <a:endParaRPr lang="en-US" sz="1000" b="1" spc="300">
              <a:solidFill>
                <a:schemeClr val="bg1"/>
              </a:solidFill>
            </a:endParaRPr>
          </a:p>
        </p:txBody>
      </p:sp>
      <p:grpSp>
        <p:nvGrpSpPr>
          <p:cNvPr id="13" name="Group 9"/>
          <p:cNvGrpSpPr>
            <a:grpSpLocks noChangeAspect="1"/>
          </p:cNvGrpSpPr>
          <p:nvPr/>
        </p:nvGrpSpPr>
        <p:grpSpPr bwMode="auto">
          <a:xfrm>
            <a:off x="5984875" y="5997811"/>
            <a:ext cx="222250" cy="339725"/>
            <a:chOff x="3840" y="3833"/>
            <a:chExt cx="140" cy="214"/>
          </a:xfrm>
          <a:solidFill>
            <a:schemeClr val="bg1"/>
          </a:solidFill>
        </p:grpSpPr>
        <p:sp>
          <p:nvSpPr>
            <p:cNvPr id="15" name="Freeform 10"/>
            <p:cNvSpPr>
              <a:spLocks noEditPoints="1"/>
            </p:cNvSpPr>
            <p:nvPr/>
          </p:nvSpPr>
          <p:spPr bwMode="auto">
            <a:xfrm>
              <a:off x="3840" y="3833"/>
              <a:ext cx="140" cy="214"/>
            </a:xfrm>
            <a:custGeom>
              <a:avLst/>
              <a:gdLst>
                <a:gd name="T0" fmla="*/ 118 w 237"/>
                <a:gd name="T1" fmla="*/ 365 h 365"/>
                <a:gd name="T2" fmla="*/ 0 w 237"/>
                <a:gd name="T3" fmla="*/ 247 h 365"/>
                <a:gd name="T4" fmla="*/ 0 w 237"/>
                <a:gd name="T5" fmla="*/ 119 h 365"/>
                <a:gd name="T6" fmla="*/ 118 w 237"/>
                <a:gd name="T7" fmla="*/ 0 h 365"/>
                <a:gd name="T8" fmla="*/ 237 w 237"/>
                <a:gd name="T9" fmla="*/ 119 h 365"/>
                <a:gd name="T10" fmla="*/ 237 w 237"/>
                <a:gd name="T11" fmla="*/ 247 h 365"/>
                <a:gd name="T12" fmla="*/ 118 w 237"/>
                <a:gd name="T13" fmla="*/ 365 h 365"/>
                <a:gd name="T14" fmla="*/ 118 w 237"/>
                <a:gd name="T15" fmla="*/ 24 h 365"/>
                <a:gd name="T16" fmla="*/ 24 w 237"/>
                <a:gd name="T17" fmla="*/ 119 h 365"/>
                <a:gd name="T18" fmla="*/ 24 w 237"/>
                <a:gd name="T19" fmla="*/ 247 h 365"/>
                <a:gd name="T20" fmla="*/ 118 w 237"/>
                <a:gd name="T21" fmla="*/ 341 h 365"/>
                <a:gd name="T22" fmla="*/ 213 w 237"/>
                <a:gd name="T23" fmla="*/ 247 h 365"/>
                <a:gd name="T24" fmla="*/ 213 w 237"/>
                <a:gd name="T25" fmla="*/ 119 h 365"/>
                <a:gd name="T26" fmla="*/ 118 w 237"/>
                <a:gd name="T27" fmla="*/ 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365">
                  <a:moveTo>
                    <a:pt x="118" y="365"/>
                  </a:moveTo>
                  <a:cubicBezTo>
                    <a:pt x="53" y="365"/>
                    <a:pt x="0" y="312"/>
                    <a:pt x="0" y="247"/>
                  </a:cubicBezTo>
                  <a:cubicBezTo>
                    <a:pt x="0" y="119"/>
                    <a:pt x="0" y="119"/>
                    <a:pt x="0" y="119"/>
                  </a:cubicBezTo>
                  <a:cubicBezTo>
                    <a:pt x="0" y="53"/>
                    <a:pt x="53" y="0"/>
                    <a:pt x="118" y="0"/>
                  </a:cubicBezTo>
                  <a:cubicBezTo>
                    <a:pt x="184" y="0"/>
                    <a:pt x="237" y="53"/>
                    <a:pt x="237" y="119"/>
                  </a:cubicBezTo>
                  <a:cubicBezTo>
                    <a:pt x="237" y="247"/>
                    <a:pt x="237" y="247"/>
                    <a:pt x="237" y="247"/>
                  </a:cubicBezTo>
                  <a:cubicBezTo>
                    <a:pt x="237" y="312"/>
                    <a:pt x="184" y="365"/>
                    <a:pt x="118" y="365"/>
                  </a:cubicBezTo>
                  <a:close/>
                  <a:moveTo>
                    <a:pt x="118" y="24"/>
                  </a:moveTo>
                  <a:cubicBezTo>
                    <a:pt x="66" y="24"/>
                    <a:pt x="24" y="66"/>
                    <a:pt x="24" y="119"/>
                  </a:cubicBezTo>
                  <a:cubicBezTo>
                    <a:pt x="24" y="247"/>
                    <a:pt x="24" y="247"/>
                    <a:pt x="24" y="247"/>
                  </a:cubicBezTo>
                  <a:cubicBezTo>
                    <a:pt x="24" y="299"/>
                    <a:pt x="66" y="341"/>
                    <a:pt x="118" y="341"/>
                  </a:cubicBezTo>
                  <a:cubicBezTo>
                    <a:pt x="171" y="341"/>
                    <a:pt x="213" y="299"/>
                    <a:pt x="213" y="247"/>
                  </a:cubicBezTo>
                  <a:cubicBezTo>
                    <a:pt x="213" y="119"/>
                    <a:pt x="213" y="119"/>
                    <a:pt x="213" y="119"/>
                  </a:cubicBezTo>
                  <a:cubicBezTo>
                    <a:pt x="213" y="66"/>
                    <a:pt x="171" y="24"/>
                    <a:pt x="11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p:nvSpPr>
          <p:spPr bwMode="auto">
            <a:xfrm>
              <a:off x="3903" y="3866"/>
              <a:ext cx="14" cy="52"/>
            </a:xfrm>
            <a:custGeom>
              <a:avLst/>
              <a:gdLst>
                <a:gd name="T0" fmla="*/ 12 w 24"/>
                <a:gd name="T1" fmla="*/ 89 h 89"/>
                <a:gd name="T2" fmla="*/ 0 w 24"/>
                <a:gd name="T3" fmla="*/ 77 h 89"/>
                <a:gd name="T4" fmla="*/ 0 w 24"/>
                <a:gd name="T5" fmla="*/ 12 h 89"/>
                <a:gd name="T6" fmla="*/ 12 w 24"/>
                <a:gd name="T7" fmla="*/ 0 h 89"/>
                <a:gd name="T8" fmla="*/ 24 w 24"/>
                <a:gd name="T9" fmla="*/ 12 h 89"/>
                <a:gd name="T10" fmla="*/ 24 w 24"/>
                <a:gd name="T11" fmla="*/ 77 h 89"/>
                <a:gd name="T12" fmla="*/ 12 w 2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24" h="89">
                  <a:moveTo>
                    <a:pt x="12" y="89"/>
                  </a:moveTo>
                  <a:cubicBezTo>
                    <a:pt x="6" y="89"/>
                    <a:pt x="0" y="84"/>
                    <a:pt x="0" y="77"/>
                  </a:cubicBezTo>
                  <a:cubicBezTo>
                    <a:pt x="0" y="12"/>
                    <a:pt x="0" y="12"/>
                    <a:pt x="0" y="12"/>
                  </a:cubicBezTo>
                  <a:cubicBezTo>
                    <a:pt x="0" y="6"/>
                    <a:pt x="6" y="0"/>
                    <a:pt x="12" y="0"/>
                  </a:cubicBezTo>
                  <a:cubicBezTo>
                    <a:pt x="19" y="0"/>
                    <a:pt x="24" y="6"/>
                    <a:pt x="24" y="12"/>
                  </a:cubicBezTo>
                  <a:cubicBezTo>
                    <a:pt x="24" y="77"/>
                    <a:pt x="24" y="77"/>
                    <a:pt x="24" y="77"/>
                  </a:cubicBezTo>
                  <a:cubicBezTo>
                    <a:pt x="24" y="84"/>
                    <a:pt x="19" y="89"/>
                    <a:pt x="12"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7" name="TextBox 6"/>
          <p:cNvSpPr txBox="1"/>
          <p:nvPr/>
        </p:nvSpPr>
        <p:spPr>
          <a:xfrm>
            <a:off x="166255" y="2140703"/>
            <a:ext cx="11870574" cy="2123658"/>
          </a:xfrm>
          <a:prstGeom prst="rect">
            <a:avLst/>
          </a:prstGeom>
          <a:noFill/>
          <a:ln w="57150">
            <a:solidFill>
              <a:srgbClr val="FFFFFF"/>
            </a:solidFill>
          </a:ln>
        </p:spPr>
        <p:txBody>
          <a:bodyPr wrap="square" rtlCol="0">
            <a:spAutoFit/>
          </a:bodyPr>
          <a:lstStyle/>
          <a:p>
            <a:pPr algn="ctr"/>
            <a:r>
              <a:rPr lang="fr-FR" sz="6600" spc="600" dirty="0">
                <a:solidFill>
                  <a:schemeClr val="bg2"/>
                </a:solidFill>
                <a:effectLst>
                  <a:outerShdw blurRad="38100" dist="38100" dir="2700000" algn="tl">
                    <a:srgbClr val="000000">
                      <a:alpha val="43137"/>
                    </a:srgbClr>
                  </a:outerShdw>
                </a:effectLst>
                <a:latin typeface="Lato Black" panose="020F0A02020204030203" pitchFamily="34" charset="0"/>
              </a:rPr>
              <a:t>PROJET 01   PARTIE 01</a:t>
            </a:r>
          </a:p>
          <a:p>
            <a:pPr algn="ctr"/>
            <a:r>
              <a:rPr lang="fr-FR" sz="6600" spc="600" dirty="0">
                <a:solidFill>
                  <a:schemeClr val="bg2"/>
                </a:solidFill>
                <a:effectLst>
                  <a:outerShdw blurRad="38100" dist="38100" dir="2700000" algn="tl">
                    <a:srgbClr val="000000">
                      <a:alpha val="43137"/>
                    </a:srgbClr>
                  </a:outerShdw>
                </a:effectLst>
                <a:latin typeface="Lato Black" panose="020F0A02020204030203" pitchFamily="34" charset="0"/>
              </a:rPr>
              <a:t>Planning de formation</a:t>
            </a:r>
          </a:p>
        </p:txBody>
      </p:sp>
      <p:grpSp>
        <p:nvGrpSpPr>
          <p:cNvPr id="9" name="Group 9"/>
          <p:cNvGrpSpPr>
            <a:grpSpLocks noChangeAspect="1"/>
          </p:cNvGrpSpPr>
          <p:nvPr/>
        </p:nvGrpSpPr>
        <p:grpSpPr bwMode="auto">
          <a:xfrm>
            <a:off x="6137275" y="6008891"/>
            <a:ext cx="222250" cy="339725"/>
            <a:chOff x="3840" y="3833"/>
            <a:chExt cx="140" cy="214"/>
          </a:xfrm>
          <a:solidFill>
            <a:schemeClr val="bg1"/>
          </a:solidFill>
        </p:grpSpPr>
        <p:sp>
          <p:nvSpPr>
            <p:cNvPr id="10" name="Freeform 10"/>
            <p:cNvSpPr>
              <a:spLocks noEditPoints="1"/>
            </p:cNvSpPr>
            <p:nvPr/>
          </p:nvSpPr>
          <p:spPr bwMode="auto">
            <a:xfrm>
              <a:off x="3840" y="3833"/>
              <a:ext cx="140" cy="214"/>
            </a:xfrm>
            <a:custGeom>
              <a:avLst/>
              <a:gdLst>
                <a:gd name="T0" fmla="*/ 118 w 237"/>
                <a:gd name="T1" fmla="*/ 365 h 365"/>
                <a:gd name="T2" fmla="*/ 0 w 237"/>
                <a:gd name="T3" fmla="*/ 247 h 365"/>
                <a:gd name="T4" fmla="*/ 0 w 237"/>
                <a:gd name="T5" fmla="*/ 119 h 365"/>
                <a:gd name="T6" fmla="*/ 118 w 237"/>
                <a:gd name="T7" fmla="*/ 0 h 365"/>
                <a:gd name="T8" fmla="*/ 237 w 237"/>
                <a:gd name="T9" fmla="*/ 119 h 365"/>
                <a:gd name="T10" fmla="*/ 237 w 237"/>
                <a:gd name="T11" fmla="*/ 247 h 365"/>
                <a:gd name="T12" fmla="*/ 118 w 237"/>
                <a:gd name="T13" fmla="*/ 365 h 365"/>
                <a:gd name="T14" fmla="*/ 118 w 237"/>
                <a:gd name="T15" fmla="*/ 24 h 365"/>
                <a:gd name="T16" fmla="*/ 24 w 237"/>
                <a:gd name="T17" fmla="*/ 119 h 365"/>
                <a:gd name="T18" fmla="*/ 24 w 237"/>
                <a:gd name="T19" fmla="*/ 247 h 365"/>
                <a:gd name="T20" fmla="*/ 118 w 237"/>
                <a:gd name="T21" fmla="*/ 341 h 365"/>
                <a:gd name="T22" fmla="*/ 213 w 237"/>
                <a:gd name="T23" fmla="*/ 247 h 365"/>
                <a:gd name="T24" fmla="*/ 213 w 237"/>
                <a:gd name="T25" fmla="*/ 119 h 365"/>
                <a:gd name="T26" fmla="*/ 118 w 237"/>
                <a:gd name="T27" fmla="*/ 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365">
                  <a:moveTo>
                    <a:pt x="118" y="365"/>
                  </a:moveTo>
                  <a:cubicBezTo>
                    <a:pt x="53" y="365"/>
                    <a:pt x="0" y="312"/>
                    <a:pt x="0" y="247"/>
                  </a:cubicBezTo>
                  <a:cubicBezTo>
                    <a:pt x="0" y="119"/>
                    <a:pt x="0" y="119"/>
                    <a:pt x="0" y="119"/>
                  </a:cubicBezTo>
                  <a:cubicBezTo>
                    <a:pt x="0" y="53"/>
                    <a:pt x="53" y="0"/>
                    <a:pt x="118" y="0"/>
                  </a:cubicBezTo>
                  <a:cubicBezTo>
                    <a:pt x="184" y="0"/>
                    <a:pt x="237" y="53"/>
                    <a:pt x="237" y="119"/>
                  </a:cubicBezTo>
                  <a:cubicBezTo>
                    <a:pt x="237" y="247"/>
                    <a:pt x="237" y="247"/>
                    <a:pt x="237" y="247"/>
                  </a:cubicBezTo>
                  <a:cubicBezTo>
                    <a:pt x="237" y="312"/>
                    <a:pt x="184" y="365"/>
                    <a:pt x="118" y="365"/>
                  </a:cubicBezTo>
                  <a:close/>
                  <a:moveTo>
                    <a:pt x="118" y="24"/>
                  </a:moveTo>
                  <a:cubicBezTo>
                    <a:pt x="66" y="24"/>
                    <a:pt x="24" y="66"/>
                    <a:pt x="24" y="119"/>
                  </a:cubicBezTo>
                  <a:cubicBezTo>
                    <a:pt x="24" y="247"/>
                    <a:pt x="24" y="247"/>
                    <a:pt x="24" y="247"/>
                  </a:cubicBezTo>
                  <a:cubicBezTo>
                    <a:pt x="24" y="299"/>
                    <a:pt x="66" y="341"/>
                    <a:pt x="118" y="341"/>
                  </a:cubicBezTo>
                  <a:cubicBezTo>
                    <a:pt x="171" y="341"/>
                    <a:pt x="213" y="299"/>
                    <a:pt x="213" y="247"/>
                  </a:cubicBezTo>
                  <a:cubicBezTo>
                    <a:pt x="213" y="119"/>
                    <a:pt x="213" y="119"/>
                    <a:pt x="213" y="119"/>
                  </a:cubicBezTo>
                  <a:cubicBezTo>
                    <a:pt x="213" y="66"/>
                    <a:pt x="171" y="24"/>
                    <a:pt x="11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3903" y="3866"/>
              <a:ext cx="14" cy="52"/>
            </a:xfrm>
            <a:custGeom>
              <a:avLst/>
              <a:gdLst>
                <a:gd name="T0" fmla="*/ 12 w 24"/>
                <a:gd name="T1" fmla="*/ 89 h 89"/>
                <a:gd name="T2" fmla="*/ 0 w 24"/>
                <a:gd name="T3" fmla="*/ 77 h 89"/>
                <a:gd name="T4" fmla="*/ 0 w 24"/>
                <a:gd name="T5" fmla="*/ 12 h 89"/>
                <a:gd name="T6" fmla="*/ 12 w 24"/>
                <a:gd name="T7" fmla="*/ 0 h 89"/>
                <a:gd name="T8" fmla="*/ 24 w 24"/>
                <a:gd name="T9" fmla="*/ 12 h 89"/>
                <a:gd name="T10" fmla="*/ 24 w 24"/>
                <a:gd name="T11" fmla="*/ 77 h 89"/>
                <a:gd name="T12" fmla="*/ 12 w 2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24" h="89">
                  <a:moveTo>
                    <a:pt x="12" y="89"/>
                  </a:moveTo>
                  <a:cubicBezTo>
                    <a:pt x="6" y="89"/>
                    <a:pt x="0" y="84"/>
                    <a:pt x="0" y="77"/>
                  </a:cubicBezTo>
                  <a:cubicBezTo>
                    <a:pt x="0" y="12"/>
                    <a:pt x="0" y="12"/>
                    <a:pt x="0" y="12"/>
                  </a:cubicBezTo>
                  <a:cubicBezTo>
                    <a:pt x="0" y="6"/>
                    <a:pt x="6" y="0"/>
                    <a:pt x="12" y="0"/>
                  </a:cubicBezTo>
                  <a:cubicBezTo>
                    <a:pt x="19" y="0"/>
                    <a:pt x="24" y="6"/>
                    <a:pt x="24" y="12"/>
                  </a:cubicBezTo>
                  <a:cubicBezTo>
                    <a:pt x="24" y="77"/>
                    <a:pt x="24" y="77"/>
                    <a:pt x="24" y="77"/>
                  </a:cubicBezTo>
                  <a:cubicBezTo>
                    <a:pt x="24" y="84"/>
                    <a:pt x="19" y="89"/>
                    <a:pt x="12"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4613180" y="5664436"/>
            <a:ext cx="3270447" cy="246221"/>
          </a:xfrm>
          <a:prstGeom prst="rect">
            <a:avLst/>
          </a:prstGeom>
        </p:spPr>
        <p:txBody>
          <a:bodyPr wrap="none">
            <a:spAutoFit/>
          </a:bodyPr>
          <a:lstStyle/>
          <a:p>
            <a:pPr algn="ctr"/>
            <a:r>
              <a:rPr lang="en-US" sz="1000" b="1" spc="300" dirty="0">
                <a:solidFill>
                  <a:schemeClr val="bg1"/>
                </a:solidFill>
                <a:latin typeface="Lato" panose="020F0502020204030203" pitchFamily="34" charset="0"/>
              </a:rPr>
              <a:t>SCROLL </a:t>
            </a:r>
            <a:r>
              <a:rPr lang="en-US" sz="1000" b="1" spc="300" dirty="0" smtClean="0">
                <a:solidFill>
                  <a:schemeClr val="bg1"/>
                </a:solidFill>
                <a:latin typeface="Lato" panose="020F0502020204030203" pitchFamily="34" charset="0"/>
              </a:rPr>
              <a:t>POUR EN SAVOIR PLUS…</a:t>
            </a:r>
            <a:endParaRPr lang="en-US" sz="1000" b="1" spc="300" dirty="0">
              <a:solidFill>
                <a:schemeClr val="bg1"/>
              </a:solidFill>
            </a:endParaRPr>
          </a:p>
        </p:txBody>
      </p:sp>
      <p:cxnSp>
        <p:nvCxnSpPr>
          <p:cNvPr id="17" name="Straight Connector 16"/>
          <p:cNvCxnSpPr>
            <a:cxnSpLocks/>
          </p:cNvCxnSpPr>
          <p:nvPr/>
        </p:nvCxnSpPr>
        <p:spPr>
          <a:xfrm>
            <a:off x="6003401" y="5033062"/>
            <a:ext cx="4789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8629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1099" y="-9525"/>
            <a:ext cx="5150318" cy="6868477"/>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29220" y="0"/>
            <a:ext cx="7062780" cy="6868477"/>
          </a:xfrm>
          <a:prstGeom prst="rect">
            <a:avLst/>
          </a:prstGeom>
        </p:spPr>
      </p:pic>
      <p:sp>
        <p:nvSpPr>
          <p:cNvPr id="3" name="Title 2"/>
          <p:cNvSpPr>
            <a:spLocks noGrp="1"/>
          </p:cNvSpPr>
          <p:nvPr>
            <p:ph type="title"/>
          </p:nvPr>
        </p:nvSpPr>
        <p:spPr>
          <a:xfrm>
            <a:off x="4290886" y="994231"/>
            <a:ext cx="4452257" cy="1248228"/>
          </a:xfrm>
          <a:noFill/>
        </p:spPr>
        <p:txBody>
          <a:bodyPr/>
          <a:lstStyle/>
          <a:p>
            <a:r>
              <a:rPr lang="en-US" spc="600" dirty="0" smtClean="0">
                <a:solidFill>
                  <a:srgbClr val="7D47F3"/>
                </a:solidFill>
                <a:effectLst>
                  <a:outerShdw blurRad="38100" dist="38100" dir="2700000" algn="tl">
                    <a:srgbClr val="000000">
                      <a:alpha val="43137"/>
                    </a:srgbClr>
                  </a:outerShdw>
                </a:effectLst>
                <a:latin typeface="Lato Black" panose="020F0A02020204030203" pitchFamily="34" charset="0"/>
              </a:rPr>
              <a:t>SO</a:t>
            </a:r>
            <a:r>
              <a:rPr lang="en-US" spc="600" dirty="0" smtClean="0">
                <a:solidFill>
                  <a:schemeClr val="bg1"/>
                </a:solidFill>
                <a:effectLst>
                  <a:outerShdw blurRad="38100" dist="38100" dir="2700000" algn="tl">
                    <a:srgbClr val="000000">
                      <a:alpha val="43137"/>
                    </a:srgbClr>
                  </a:outerShdw>
                </a:effectLst>
                <a:latin typeface="Lato Black" panose="020F0A02020204030203" pitchFamily="34" charset="0"/>
              </a:rPr>
              <a:t>MMAIRE :</a:t>
            </a:r>
            <a:endParaRPr lang="en-US" spc="600" dirty="0">
              <a:solidFill>
                <a:schemeClr val="bg1"/>
              </a:solidFill>
              <a:effectLst>
                <a:outerShdw blurRad="38100" dist="38100" dir="2700000" algn="tl">
                  <a:srgbClr val="000000">
                    <a:alpha val="43137"/>
                  </a:srgbClr>
                </a:outerShdw>
              </a:effectLst>
              <a:latin typeface="Lato Black" panose="020F0A02020204030203" pitchFamily="34" charset="0"/>
            </a:endParaRPr>
          </a:p>
        </p:txBody>
      </p:sp>
      <p:sp>
        <p:nvSpPr>
          <p:cNvPr id="4" name="TextBox 3"/>
          <p:cNvSpPr txBox="1"/>
          <p:nvPr/>
        </p:nvSpPr>
        <p:spPr>
          <a:xfrm>
            <a:off x="6150113" y="2242459"/>
            <a:ext cx="3147542" cy="3298339"/>
          </a:xfrm>
          <a:prstGeom prst="rect">
            <a:avLst/>
          </a:prstGeom>
          <a:noFill/>
        </p:spPr>
        <p:txBody>
          <a:bodyPr wrap="square" rtlCol="0" anchor="t">
            <a:spAutoFit/>
          </a:bodyPr>
          <a:lstStyle/>
          <a:p>
            <a:r>
              <a:rPr lang="en-US" sz="1500" b="1" dirty="0" smtClean="0">
                <a:solidFill>
                  <a:schemeClr val="bg2"/>
                </a:solidFill>
                <a:latin typeface="Lato Black" panose="020F0A02020204030203" pitchFamily="34" charset="0"/>
              </a:rPr>
              <a:t>INTRODUCTION :</a:t>
            </a:r>
            <a:endParaRPr lang="en-US" sz="1500" b="1" dirty="0">
              <a:solidFill>
                <a:schemeClr val="bg2"/>
              </a:solidFill>
              <a:latin typeface="Lato Black" panose="020F0A02020204030203" pitchFamily="34" charset="0"/>
            </a:endParaRPr>
          </a:p>
          <a:p>
            <a:r>
              <a:rPr lang="en-US" sz="1500" dirty="0" smtClean="0">
                <a:solidFill>
                  <a:schemeClr val="bg2"/>
                </a:solidFill>
                <a:latin typeface="Josefin Sans ExtraLight" pitchFamily="2" charset="0"/>
              </a:rPr>
              <a:t>Présentation du candidat</a:t>
            </a:r>
            <a:endParaRPr lang="en-US" sz="1500" dirty="0">
              <a:solidFill>
                <a:schemeClr val="bg2"/>
              </a:solidFill>
              <a:latin typeface="Josefin Sans ExtraLight" pitchFamily="2" charset="0"/>
            </a:endParaRPr>
          </a:p>
          <a:p>
            <a:pPr>
              <a:spcAft>
                <a:spcPts val="600"/>
              </a:spcAft>
            </a:pPr>
            <a:endParaRPr lang="en-US" sz="1500" b="1" dirty="0">
              <a:solidFill>
                <a:schemeClr val="bg2"/>
              </a:solidFill>
              <a:latin typeface="Lato" panose="020F0502020204030203" pitchFamily="34" charset="0"/>
            </a:endParaRPr>
          </a:p>
          <a:p>
            <a:r>
              <a:rPr lang="en-US" sz="1500" b="1" dirty="0" smtClean="0">
                <a:solidFill>
                  <a:schemeClr val="bg2"/>
                </a:solidFill>
                <a:latin typeface="Lato Black" panose="020F0A02020204030203" pitchFamily="34" charset="0"/>
              </a:rPr>
              <a:t>PLANNING :</a:t>
            </a:r>
            <a:endParaRPr lang="en-US" sz="1500" b="1" dirty="0">
              <a:solidFill>
                <a:schemeClr val="bg2"/>
              </a:solidFill>
              <a:latin typeface="Lato Black" panose="020F0A02020204030203" pitchFamily="34" charset="0"/>
            </a:endParaRPr>
          </a:p>
          <a:p>
            <a:r>
              <a:rPr lang="en-US" sz="1500" dirty="0" smtClean="0">
                <a:solidFill>
                  <a:schemeClr val="bg2"/>
                </a:solidFill>
                <a:latin typeface="Josefin Sans ExtraLight" pitchFamily="2" charset="0"/>
              </a:rPr>
              <a:t>Présentation du rythme de travail</a:t>
            </a:r>
            <a:endParaRPr lang="en-US" sz="1500" dirty="0">
              <a:solidFill>
                <a:schemeClr val="bg2"/>
              </a:solidFill>
              <a:latin typeface="Josefin Sans ExtraLight" pitchFamily="2" charset="0"/>
            </a:endParaRPr>
          </a:p>
          <a:p>
            <a:pPr>
              <a:spcAft>
                <a:spcPts val="1000"/>
              </a:spcAft>
            </a:pPr>
            <a:endParaRPr lang="en-US" sz="1500" dirty="0">
              <a:solidFill>
                <a:schemeClr val="bg2"/>
              </a:solidFill>
              <a:latin typeface="Lato" panose="020F0502020204030203" pitchFamily="34" charset="0"/>
            </a:endParaRPr>
          </a:p>
          <a:p>
            <a:r>
              <a:rPr lang="en-US" sz="1500" b="1" dirty="0" smtClean="0">
                <a:solidFill>
                  <a:schemeClr val="bg2"/>
                </a:solidFill>
                <a:latin typeface="Lato Black" panose="020F0A02020204030203" pitchFamily="34" charset="0"/>
              </a:rPr>
              <a:t>CONCLUSION :</a:t>
            </a:r>
            <a:endParaRPr lang="en-US" sz="1500" b="1" dirty="0">
              <a:solidFill>
                <a:schemeClr val="bg2"/>
              </a:solidFill>
              <a:latin typeface="Lato Black" panose="020F0A02020204030203" pitchFamily="34" charset="0"/>
            </a:endParaRPr>
          </a:p>
          <a:p>
            <a:pPr>
              <a:spcAft>
                <a:spcPts val="400"/>
              </a:spcAft>
            </a:pPr>
            <a:r>
              <a:rPr lang="en-US" sz="1500" dirty="0" smtClean="0">
                <a:solidFill>
                  <a:schemeClr val="bg2"/>
                </a:solidFill>
                <a:latin typeface="Josefin Sans ExtraLight" pitchFamily="2" charset="0"/>
              </a:rPr>
              <a:t>Conclusion de la présentation</a:t>
            </a:r>
            <a:endParaRPr lang="en-US" sz="1500" dirty="0">
              <a:solidFill>
                <a:schemeClr val="bg2"/>
              </a:solidFill>
              <a:latin typeface="Josefin Sans ExtraLight" pitchFamily="2" charset="0"/>
            </a:endParaRPr>
          </a:p>
          <a:p>
            <a:pPr>
              <a:spcAft>
                <a:spcPts val="1000"/>
              </a:spcAft>
            </a:pPr>
            <a:endParaRPr lang="en-US" sz="1500" dirty="0">
              <a:solidFill>
                <a:schemeClr val="bg2"/>
              </a:solidFill>
              <a:latin typeface="Lato" panose="020F0502020204030203" pitchFamily="34" charset="0"/>
            </a:endParaRPr>
          </a:p>
          <a:p>
            <a:r>
              <a:rPr lang="en-US" sz="1500" b="1" dirty="0" smtClean="0">
                <a:solidFill>
                  <a:schemeClr val="bg2"/>
                </a:solidFill>
                <a:latin typeface="Lato Black" panose="020F0A02020204030203" pitchFamily="34" charset="0"/>
              </a:rPr>
              <a:t>BONUS :</a:t>
            </a:r>
            <a:endParaRPr lang="en-US" sz="1500" b="1" dirty="0">
              <a:solidFill>
                <a:schemeClr val="bg2"/>
              </a:solidFill>
              <a:latin typeface="Lato Black" panose="020F0A02020204030203" pitchFamily="34" charset="0"/>
            </a:endParaRPr>
          </a:p>
          <a:p>
            <a:pPr>
              <a:spcAft>
                <a:spcPts val="400"/>
              </a:spcAft>
            </a:pPr>
            <a:r>
              <a:rPr lang="en-US" sz="1500" dirty="0" smtClean="0">
                <a:solidFill>
                  <a:schemeClr val="bg2"/>
                </a:solidFill>
                <a:latin typeface="Josefin Sans ExtraLight" pitchFamily="2" charset="0"/>
              </a:rPr>
              <a:t>Bonus, liens, travail etc…</a:t>
            </a:r>
            <a:endParaRPr lang="en-US" sz="1500" dirty="0">
              <a:solidFill>
                <a:schemeClr val="bg2"/>
              </a:solidFill>
              <a:latin typeface="Josefin Sans ExtraLight" pitchFamily="2" charset="0"/>
            </a:endParaRPr>
          </a:p>
          <a:p>
            <a:pPr>
              <a:spcAft>
                <a:spcPts val="400"/>
              </a:spcAft>
            </a:pPr>
            <a:endParaRPr lang="en-US" sz="1500" dirty="0">
              <a:latin typeface="Lato" panose="020F0502020204030203" pitchFamily="34" charset="0"/>
            </a:endParaRPr>
          </a:p>
        </p:txBody>
      </p:sp>
      <p:sp>
        <p:nvSpPr>
          <p:cNvPr id="5" name="TextBox 4"/>
          <p:cNvSpPr txBox="1"/>
          <p:nvPr/>
        </p:nvSpPr>
        <p:spPr>
          <a:xfrm>
            <a:off x="5153234" y="2188029"/>
            <a:ext cx="1069311" cy="3054682"/>
          </a:xfrm>
          <a:prstGeom prst="rect">
            <a:avLst/>
          </a:prstGeom>
          <a:noFill/>
        </p:spPr>
        <p:txBody>
          <a:bodyPr wrap="square" rtlCol="0" anchor="t">
            <a:spAutoFit/>
          </a:bodyPr>
          <a:lstStyle/>
          <a:p>
            <a:pPr>
              <a:spcAft>
                <a:spcPts val="2900"/>
              </a:spcAft>
            </a:pPr>
            <a:r>
              <a:rPr lang="en-US" sz="3000" dirty="0">
                <a:solidFill>
                  <a:schemeClr val="bg1"/>
                </a:solidFill>
                <a:effectLst>
                  <a:outerShdw blurRad="38100" dist="38100" dir="2700000" algn="tl">
                    <a:srgbClr val="000000">
                      <a:alpha val="43137"/>
                    </a:srgbClr>
                  </a:outerShdw>
                </a:effectLst>
                <a:latin typeface="Lato Black" panose="020F0A02020204030203" pitchFamily="34" charset="0"/>
              </a:rPr>
              <a:t>01.</a:t>
            </a:r>
          </a:p>
          <a:p>
            <a:pPr>
              <a:spcAft>
                <a:spcPts val="2900"/>
              </a:spcAft>
            </a:pPr>
            <a:r>
              <a:rPr lang="en-US" sz="3000" dirty="0">
                <a:solidFill>
                  <a:schemeClr val="bg1"/>
                </a:solidFill>
                <a:effectLst>
                  <a:outerShdw blurRad="38100" dist="38100" dir="2700000" algn="tl">
                    <a:srgbClr val="000000">
                      <a:alpha val="43137"/>
                    </a:srgbClr>
                  </a:outerShdw>
                </a:effectLst>
                <a:latin typeface="Lato Black" panose="020F0A02020204030203" pitchFamily="34" charset="0"/>
              </a:rPr>
              <a:t>02.</a:t>
            </a:r>
          </a:p>
          <a:p>
            <a:pPr>
              <a:spcAft>
                <a:spcPts val="2900"/>
              </a:spcAft>
            </a:pPr>
            <a:r>
              <a:rPr lang="en-US" sz="3000" dirty="0">
                <a:solidFill>
                  <a:schemeClr val="bg1"/>
                </a:solidFill>
                <a:effectLst>
                  <a:outerShdw blurRad="38100" dist="38100" dir="2700000" algn="tl">
                    <a:srgbClr val="000000">
                      <a:alpha val="43137"/>
                    </a:srgbClr>
                  </a:outerShdw>
                </a:effectLst>
                <a:latin typeface="Lato Black" panose="020F0A02020204030203" pitchFamily="34" charset="0"/>
              </a:rPr>
              <a:t>03.</a:t>
            </a:r>
          </a:p>
          <a:p>
            <a:pPr>
              <a:spcAft>
                <a:spcPts val="2900"/>
              </a:spcAft>
            </a:pPr>
            <a:r>
              <a:rPr lang="en-US" sz="3000" dirty="0">
                <a:solidFill>
                  <a:schemeClr val="bg1"/>
                </a:solidFill>
                <a:effectLst>
                  <a:outerShdw blurRad="38100" dist="38100" dir="2700000" algn="tl">
                    <a:srgbClr val="000000">
                      <a:alpha val="43137"/>
                    </a:srgbClr>
                  </a:outerShdw>
                </a:effectLst>
                <a:latin typeface="Lato Black" panose="020F0A02020204030203" pitchFamily="34" charset="0"/>
              </a:rPr>
              <a:t>04</a:t>
            </a:r>
            <a:r>
              <a:rPr lang="en-US" sz="3000" dirty="0" smtClean="0">
                <a:solidFill>
                  <a:schemeClr val="bg1"/>
                </a:solidFill>
                <a:effectLst>
                  <a:outerShdw blurRad="38100" dist="38100" dir="2700000" algn="tl">
                    <a:srgbClr val="000000">
                      <a:alpha val="43137"/>
                    </a:srgbClr>
                  </a:outerShdw>
                </a:effectLst>
                <a:latin typeface="+mj-lt"/>
              </a:rPr>
              <a:t>.</a:t>
            </a:r>
            <a:endParaRPr lang="en-US" sz="3000" dirty="0">
              <a:solidFill>
                <a:schemeClr val="bg1"/>
              </a:solidFill>
              <a:effectLst>
                <a:outerShdw blurRad="38100" dist="38100" dir="2700000" algn="tl">
                  <a:srgbClr val="000000">
                    <a:alpha val="43137"/>
                  </a:srgbClr>
                </a:outerShdw>
              </a:effectLst>
              <a:latin typeface="+mj-lt"/>
            </a:endParaRPr>
          </a:p>
        </p:txBody>
      </p:sp>
      <p:cxnSp>
        <p:nvCxnSpPr>
          <p:cNvPr id="24" name="Straight Connector 23"/>
          <p:cNvCxnSpPr>
            <a:cxnSpLocks/>
          </p:cNvCxnSpPr>
          <p:nvPr/>
        </p:nvCxnSpPr>
        <p:spPr>
          <a:xfrm>
            <a:off x="5452381" y="1796144"/>
            <a:ext cx="929369" cy="4081"/>
          </a:xfrm>
          <a:prstGeom prst="line">
            <a:avLst/>
          </a:prstGeom>
          <a:ln w="28575">
            <a:solidFill>
              <a:schemeClr val="bg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1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B68D44"/>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4">
                                            <p:txEl>
                                              <p:pRg st="1" end="1"/>
                                            </p:txEl>
                                          </p:spTgt>
                                        </p:tgtEl>
                                        <p:attrNameLst>
                                          <p:attrName>style.color</p:attrName>
                                        </p:attrNameLst>
                                      </p:cBhvr>
                                      <p:to>
                                        <a:srgbClr val="B68D44"/>
                                      </p:to>
                                    </p:animClr>
                                  </p:childTnLst>
                                </p:cTn>
                              </p:par>
                              <p:par>
                                <p:cTn id="11" presetID="18" presetClass="emph" presetSubtype="0" fill="hold" nodeType="withEffect">
                                  <p:stCondLst>
                                    <p:cond delay="0"/>
                                  </p:stCondLst>
                                  <p:iterate type="wd">
                                    <p:tmPct val="4000"/>
                                  </p:iterate>
                                  <p:childTnLst>
                                    <p:set>
                                      <p:cBhvr override="childStyle">
                                        <p:cTn id="12" dur="500" fill="hold"/>
                                        <p:tgtEl>
                                          <p:spTgt spid="5">
                                            <p:txEl>
                                              <p:pRg st="0" end="0"/>
                                            </p:txEl>
                                          </p:spTgt>
                                        </p:tgtEl>
                                        <p:attrNameLst>
                                          <p:attrName>style.textDecorationUnderline</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500" fill="hold"/>
                                        <p:tgtEl>
                                          <p:spTgt spid="4">
                                            <p:txEl>
                                              <p:pRg st="3" end="3"/>
                                            </p:txEl>
                                          </p:spTgt>
                                        </p:tgtEl>
                                        <p:attrNameLst>
                                          <p:attrName>style.color</p:attrName>
                                        </p:attrNameLst>
                                      </p:cBhvr>
                                      <p:to>
                                        <a:srgbClr val="B68D44"/>
                                      </p:to>
                                    </p:animClr>
                                  </p:childTnLst>
                                </p:cTn>
                              </p:par>
                              <p:par>
                                <p:cTn id="17" presetID="18" presetClass="emph" presetSubtype="0" fill="hold" nodeType="withEffect">
                                  <p:stCondLst>
                                    <p:cond delay="0"/>
                                  </p:stCondLst>
                                  <p:iterate type="lt">
                                    <p:tmPct val="4000"/>
                                  </p:iterate>
                                  <p:childTnLst>
                                    <p:set>
                                      <p:cBhvr override="childStyle">
                                        <p:cTn id="18" dur="500" fill="hold"/>
                                        <p:tgtEl>
                                          <p:spTgt spid="5">
                                            <p:txEl>
                                              <p:pRg st="1" end="1"/>
                                            </p:txEl>
                                          </p:spTgt>
                                        </p:tgtEl>
                                        <p:attrNameLst>
                                          <p:attrName>style.textDecorationUnderline</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4">
                                            <p:txEl>
                                              <p:pRg st="6" end="6"/>
                                            </p:txEl>
                                          </p:spTgt>
                                        </p:tgtEl>
                                        <p:attrNameLst>
                                          <p:attrName>style.color</p:attrName>
                                        </p:attrNameLst>
                                      </p:cBhvr>
                                      <p:to>
                                        <a:srgbClr val="B68D44"/>
                                      </p:to>
                                    </p:animClr>
                                  </p:childTnLst>
                                </p:cTn>
                              </p:par>
                              <p:par>
                                <p:cTn id="23" presetID="18" presetClass="emph" presetSubtype="0" fill="hold" nodeType="withEffect">
                                  <p:stCondLst>
                                    <p:cond delay="0"/>
                                  </p:stCondLst>
                                  <p:iterate type="lt">
                                    <p:tmPct val="4000"/>
                                  </p:iterate>
                                  <p:childTnLst>
                                    <p:set>
                                      <p:cBhvr override="childStyle">
                                        <p:cTn id="24" dur="500" fill="hold"/>
                                        <p:tgtEl>
                                          <p:spTgt spid="5">
                                            <p:txEl>
                                              <p:pRg st="2" end="2"/>
                                            </p:txEl>
                                          </p:spTgt>
                                        </p:tgtEl>
                                        <p:attrNameLst>
                                          <p:attrName>style.textDecorationUnderline</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500" fill="hold"/>
                                        <p:tgtEl>
                                          <p:spTgt spid="4">
                                            <p:txEl>
                                              <p:pRg st="9" end="9"/>
                                            </p:txEl>
                                          </p:spTgt>
                                        </p:tgtEl>
                                        <p:attrNameLst>
                                          <p:attrName>style.color</p:attrName>
                                        </p:attrNameLst>
                                      </p:cBhvr>
                                      <p:to>
                                        <a:srgbClr val="B68D44"/>
                                      </p:to>
                                    </p:animClr>
                                  </p:childTnLst>
                                </p:cTn>
                              </p:par>
                              <p:par>
                                <p:cTn id="29" presetID="18" presetClass="emph" presetSubtype="0" fill="hold" nodeType="withEffect">
                                  <p:stCondLst>
                                    <p:cond delay="0"/>
                                  </p:stCondLst>
                                  <p:iterate type="lt">
                                    <p:tmPct val="4000"/>
                                  </p:iterate>
                                  <p:childTnLst>
                                    <p:set>
                                      <p:cBhvr override="childStyle">
                                        <p:cTn id="30" dur="500" fill="hold"/>
                                        <p:tgtEl>
                                          <p:spTgt spid="5">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57824" y="1192023"/>
            <a:ext cx="6037029" cy="4527772"/>
          </a:xfrm>
          <a:prstGeom prst="rect">
            <a:avLst/>
          </a:prstGeom>
          <a:ln w="28575">
            <a:solidFill>
              <a:schemeClr val="tx1">
                <a:lumMod val="50000"/>
                <a:lumOff val="50000"/>
              </a:schemeClr>
            </a:solidFill>
          </a:ln>
          <a:effectLst>
            <a:outerShdw blurRad="63500" sx="102000" sy="102000" algn="ctr" rotWithShape="0">
              <a:prstClr val="black">
                <a:alpha val="40000"/>
              </a:prstClr>
            </a:outerShdw>
          </a:effectLst>
        </p:spPr>
      </p:pic>
      <p:sp>
        <p:nvSpPr>
          <p:cNvPr id="11" name="TextBox 10"/>
          <p:cNvSpPr txBox="1"/>
          <p:nvPr/>
        </p:nvSpPr>
        <p:spPr>
          <a:xfrm>
            <a:off x="750433" y="3541634"/>
            <a:ext cx="4726442" cy="2308324"/>
          </a:xfrm>
          <a:prstGeom prst="rect">
            <a:avLst/>
          </a:prstGeom>
          <a:noFill/>
        </p:spPr>
        <p:txBody>
          <a:bodyPr wrap="square" rtlCol="0">
            <a:spAutoFit/>
          </a:bodyPr>
          <a:lstStyle/>
          <a:p>
            <a:pPr algn="just"/>
            <a:r>
              <a:rPr lang="fr-FR" sz="1200" i="1" dirty="0">
                <a:latin typeface="Josefin Sans ExtraLight" pitchFamily="2" charset="0"/>
              </a:rPr>
              <a:t>Je me présente, FALVO Anthony</a:t>
            </a:r>
            <a:r>
              <a:rPr lang="fr-FR" sz="1200" i="1" dirty="0" smtClean="0">
                <a:latin typeface="Josefin Sans ExtraLight" pitchFamily="2" charset="0"/>
              </a:rPr>
              <a:t>,</a:t>
            </a:r>
          </a:p>
          <a:p>
            <a:pPr algn="just"/>
            <a:r>
              <a:rPr lang="fr-FR" sz="1200" i="1" dirty="0" smtClean="0">
                <a:latin typeface="Josefin Sans ExtraLight" pitchFamily="2" charset="0"/>
              </a:rPr>
              <a:t>j’ai </a:t>
            </a:r>
            <a:r>
              <a:rPr lang="fr-FR" sz="1200" i="1" dirty="0">
                <a:latin typeface="Josefin Sans ExtraLight" pitchFamily="2" charset="0"/>
              </a:rPr>
              <a:t>28 ans je suis originaire de la région Lorraine.</a:t>
            </a:r>
            <a:endParaRPr lang="fr-FR" sz="1200" dirty="0">
              <a:latin typeface="Josefin Sans ExtraLight" pitchFamily="2" charset="0"/>
            </a:endParaRPr>
          </a:p>
          <a:p>
            <a:pPr algn="just"/>
            <a:r>
              <a:rPr lang="fr-FR" sz="1200" i="1" dirty="0">
                <a:latin typeface="Josefin Sans ExtraLight" pitchFamily="2" charset="0"/>
              </a:rPr>
              <a:t> </a:t>
            </a:r>
            <a:endParaRPr lang="fr-FR" sz="1200" dirty="0">
              <a:latin typeface="Josefin Sans ExtraLight" pitchFamily="2" charset="0"/>
            </a:endParaRPr>
          </a:p>
          <a:p>
            <a:pPr algn="just"/>
            <a:r>
              <a:rPr lang="fr-FR" sz="1200" i="1" dirty="0">
                <a:latin typeface="Josefin Sans ExtraLight" pitchFamily="2" charset="0"/>
              </a:rPr>
              <a:t> </a:t>
            </a:r>
            <a:endParaRPr lang="fr-FR" sz="1200" dirty="0">
              <a:latin typeface="Josefin Sans ExtraLight" pitchFamily="2" charset="0"/>
            </a:endParaRPr>
          </a:p>
          <a:p>
            <a:pPr algn="just"/>
            <a:r>
              <a:rPr lang="fr-FR" sz="1200" dirty="0">
                <a:latin typeface="Josefin Sans ExtraLight" pitchFamily="2" charset="0"/>
              </a:rPr>
              <a:t>Mon expérience professionnelle regroupe principalement </a:t>
            </a:r>
            <a:r>
              <a:rPr lang="fr-FR" sz="1200" dirty="0" smtClean="0">
                <a:latin typeface="Josefin Sans ExtraLight" pitchFamily="2" charset="0"/>
              </a:rPr>
              <a:t>:</a:t>
            </a:r>
          </a:p>
          <a:p>
            <a:pPr algn="just"/>
            <a:r>
              <a:rPr lang="fr-FR" sz="1200" dirty="0" smtClean="0">
                <a:latin typeface="Josefin Sans ExtraLight" pitchFamily="2" charset="0"/>
              </a:rPr>
              <a:t> </a:t>
            </a:r>
            <a:endParaRPr lang="fr-FR" sz="1200" dirty="0">
              <a:latin typeface="Josefin Sans ExtraLight" pitchFamily="2" charset="0"/>
            </a:endParaRPr>
          </a:p>
          <a:p>
            <a:pPr lvl="0" algn="just"/>
            <a:r>
              <a:rPr lang="fr-FR" sz="1200" b="1" spc="300" dirty="0" smtClean="0">
                <a:latin typeface="Josefin Sans ExtraLight" pitchFamily="2" charset="0"/>
              </a:rPr>
              <a:t>- L’armée </a:t>
            </a:r>
            <a:r>
              <a:rPr lang="fr-FR" sz="1200" b="1" spc="300" dirty="0">
                <a:latin typeface="Josefin Sans ExtraLight" pitchFamily="2" charset="0"/>
              </a:rPr>
              <a:t>de terre </a:t>
            </a:r>
            <a:endParaRPr lang="fr-FR" sz="1200" spc="300" dirty="0">
              <a:latin typeface="Josefin Sans ExtraLight" pitchFamily="2" charset="0"/>
            </a:endParaRPr>
          </a:p>
          <a:p>
            <a:pPr lvl="0" algn="just"/>
            <a:r>
              <a:rPr lang="fr-FR" sz="1200" b="1" spc="300" dirty="0" smtClean="0">
                <a:latin typeface="Josefin Sans ExtraLight" pitchFamily="2" charset="0"/>
              </a:rPr>
              <a:t>- Le </a:t>
            </a:r>
            <a:r>
              <a:rPr lang="fr-FR" sz="1200" b="1" spc="300" dirty="0">
                <a:latin typeface="Josefin Sans ExtraLight" pitchFamily="2" charset="0"/>
              </a:rPr>
              <a:t>BTP </a:t>
            </a:r>
            <a:endParaRPr lang="fr-FR" sz="1200" spc="300" dirty="0">
              <a:latin typeface="Josefin Sans ExtraLight" pitchFamily="2" charset="0"/>
            </a:endParaRPr>
          </a:p>
          <a:p>
            <a:pPr lvl="0" algn="just"/>
            <a:r>
              <a:rPr lang="fr-FR" sz="1200" b="1" spc="300" dirty="0" smtClean="0">
                <a:latin typeface="Josefin Sans ExtraLight" pitchFamily="2" charset="0"/>
              </a:rPr>
              <a:t>- La </a:t>
            </a:r>
            <a:r>
              <a:rPr lang="fr-FR" sz="1200" b="1" spc="300" dirty="0">
                <a:latin typeface="Josefin Sans ExtraLight" pitchFamily="2" charset="0"/>
              </a:rPr>
              <a:t>sécurité privée </a:t>
            </a:r>
            <a:endParaRPr lang="fr-FR" sz="1200" spc="300" dirty="0">
              <a:latin typeface="Josefin Sans ExtraLight" pitchFamily="2" charset="0"/>
            </a:endParaRPr>
          </a:p>
          <a:p>
            <a:pPr lvl="0" algn="just"/>
            <a:r>
              <a:rPr lang="fr-FR" sz="1200" b="1" spc="300" dirty="0" smtClean="0">
                <a:latin typeface="Josefin Sans ExtraLight" pitchFamily="2" charset="0"/>
              </a:rPr>
              <a:t>- La </a:t>
            </a:r>
            <a:r>
              <a:rPr lang="fr-FR" sz="1200" b="1" spc="300" dirty="0">
                <a:latin typeface="Josefin Sans ExtraLight" pitchFamily="2" charset="0"/>
              </a:rPr>
              <a:t>production  </a:t>
            </a:r>
            <a:endParaRPr lang="fr-FR" sz="1200" spc="300" dirty="0">
              <a:latin typeface="Josefin Sans ExtraLight" pitchFamily="2" charset="0"/>
            </a:endParaRPr>
          </a:p>
          <a:p>
            <a:pPr algn="just"/>
            <a:r>
              <a:rPr lang="fr-FR" sz="1200" b="1" dirty="0">
                <a:latin typeface="Josefin Sans ExtraLight" pitchFamily="2" charset="0"/>
              </a:rPr>
              <a:t> </a:t>
            </a:r>
            <a:endParaRPr lang="fr-FR" sz="1200" dirty="0">
              <a:latin typeface="Josefin Sans ExtraLight" pitchFamily="2" charset="0"/>
            </a:endParaRPr>
          </a:p>
          <a:p>
            <a:pPr algn="just"/>
            <a:r>
              <a:rPr lang="fr-FR" sz="1200" dirty="0">
                <a:latin typeface="Josefin Sans ExtraLight" pitchFamily="2" charset="0"/>
              </a:rPr>
              <a:t>J’ai choisis le développement web un peu par </a:t>
            </a:r>
            <a:r>
              <a:rPr lang="fr-FR" sz="1200" dirty="0" smtClean="0">
                <a:latin typeface="Josefin Sans ExtraLight" pitchFamily="2" charset="0"/>
              </a:rPr>
              <a:t>hasard…</a:t>
            </a:r>
            <a:endParaRPr lang="fr-FR" sz="1200" dirty="0">
              <a:latin typeface="Josefin Sans ExtraLight" pitchFamily="2" charset="0"/>
            </a:endParaRPr>
          </a:p>
        </p:txBody>
      </p:sp>
      <p:sp>
        <p:nvSpPr>
          <p:cNvPr id="13" name="Title 12"/>
          <p:cNvSpPr>
            <a:spLocks noGrp="1"/>
          </p:cNvSpPr>
          <p:nvPr>
            <p:ph type="title"/>
          </p:nvPr>
        </p:nvSpPr>
        <p:spPr>
          <a:xfrm>
            <a:off x="704849" y="1060450"/>
            <a:ext cx="4619625" cy="1973943"/>
          </a:xfrm>
        </p:spPr>
        <p:txBody>
          <a:bodyPr>
            <a:normAutofit/>
          </a:bodyPr>
          <a:lstStyle/>
          <a:p>
            <a:r>
              <a:rPr lang="en-US" sz="3200" spc="300" dirty="0" smtClean="0">
                <a:effectLst>
                  <a:outerShdw blurRad="38100" dist="38100" dir="2700000" algn="tl">
                    <a:srgbClr val="000000">
                      <a:alpha val="43137"/>
                    </a:srgbClr>
                  </a:outerShdw>
                </a:effectLst>
                <a:latin typeface="Lato Black" panose="020F0A02020204030203" pitchFamily="34" charset="0"/>
              </a:rPr>
              <a:t>01. INTRODUCTION</a:t>
            </a:r>
            <a:endParaRPr lang="en-US" sz="3200" spc="300" dirty="0">
              <a:effectLst>
                <a:outerShdw blurRad="38100" dist="38100" dir="2700000" algn="tl">
                  <a:srgbClr val="000000">
                    <a:alpha val="43137"/>
                  </a:srgbClr>
                </a:outerShdw>
              </a:effectLst>
              <a:latin typeface="Lato Black" panose="020F0A02020204030203" pitchFamily="34" charset="0"/>
            </a:endParaRPr>
          </a:p>
        </p:txBody>
      </p:sp>
      <p:sp>
        <p:nvSpPr>
          <p:cNvPr id="14" name="Rectangle 13"/>
          <p:cNvSpPr/>
          <p:nvPr/>
        </p:nvSpPr>
        <p:spPr>
          <a:xfrm>
            <a:off x="723900" y="2227706"/>
            <a:ext cx="3547766" cy="261610"/>
          </a:xfrm>
          <a:prstGeom prst="rect">
            <a:avLst/>
          </a:prstGeom>
        </p:spPr>
        <p:txBody>
          <a:bodyPr wrap="none">
            <a:spAutoFit/>
          </a:bodyPr>
          <a:lstStyle/>
          <a:p>
            <a:r>
              <a:rPr lang="en-US" sz="1100" b="1" i="1" spc="300" dirty="0" smtClean="0">
                <a:solidFill>
                  <a:schemeClr val="tx1">
                    <a:lumMod val="65000"/>
                    <a:lumOff val="35000"/>
                  </a:schemeClr>
                </a:solidFill>
                <a:latin typeface="Lato Hairline" panose="020F0202020204030203" pitchFamily="34" charset="0"/>
              </a:rPr>
              <a:t>“ La vie </a:t>
            </a:r>
            <a:r>
              <a:rPr lang="en-US" sz="1100" b="1" i="1" spc="300" dirty="0" err="1" smtClean="0">
                <a:solidFill>
                  <a:schemeClr val="tx1">
                    <a:lumMod val="65000"/>
                    <a:lumOff val="35000"/>
                  </a:schemeClr>
                </a:solidFill>
                <a:latin typeface="Lato Hairline" panose="020F0202020204030203" pitchFamily="34" charset="0"/>
              </a:rPr>
              <a:t>est</a:t>
            </a:r>
            <a:r>
              <a:rPr lang="en-US" sz="1100" b="1" i="1" spc="300" dirty="0" smtClean="0">
                <a:solidFill>
                  <a:schemeClr val="tx1">
                    <a:lumMod val="65000"/>
                    <a:lumOff val="35000"/>
                  </a:schemeClr>
                </a:solidFill>
                <a:latin typeface="Lato Hairline" panose="020F0202020204030203" pitchFamily="34" charset="0"/>
              </a:rPr>
              <a:t> </a:t>
            </a:r>
            <a:r>
              <a:rPr lang="en-US" sz="1100" b="1" i="1" spc="300" dirty="0" err="1" smtClean="0">
                <a:solidFill>
                  <a:schemeClr val="tx1">
                    <a:lumMod val="65000"/>
                    <a:lumOff val="35000"/>
                  </a:schemeClr>
                </a:solidFill>
                <a:latin typeface="Lato Hairline" panose="020F0202020204030203" pitchFamily="34" charset="0"/>
              </a:rPr>
              <a:t>une</a:t>
            </a:r>
            <a:r>
              <a:rPr lang="en-US" sz="1100" b="1" i="1" spc="300" dirty="0" smtClean="0">
                <a:solidFill>
                  <a:schemeClr val="tx1">
                    <a:lumMod val="65000"/>
                    <a:lumOff val="35000"/>
                  </a:schemeClr>
                </a:solidFill>
                <a:latin typeface="Lato Hairline" panose="020F0202020204030203" pitchFamily="34" charset="0"/>
              </a:rPr>
              <a:t> formation continue “</a:t>
            </a:r>
            <a:endParaRPr lang="en-US" sz="1100" b="1" i="1" spc="300" dirty="0">
              <a:solidFill>
                <a:schemeClr val="tx1">
                  <a:lumMod val="65000"/>
                  <a:lumOff val="35000"/>
                </a:schemeClr>
              </a:solidFill>
              <a:latin typeface="Lato Hairline" panose="020F0202020204030203" pitchFamily="34" charset="0"/>
            </a:endParaRPr>
          </a:p>
        </p:txBody>
      </p:sp>
      <p:cxnSp>
        <p:nvCxnSpPr>
          <p:cNvPr id="16" name="Straight Connector 15"/>
          <p:cNvCxnSpPr>
            <a:cxnSpLocks/>
          </p:cNvCxnSpPr>
          <p:nvPr/>
        </p:nvCxnSpPr>
        <p:spPr>
          <a:xfrm>
            <a:off x="842282" y="2988131"/>
            <a:ext cx="4789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11641731" y="3076579"/>
            <a:ext cx="95794" cy="9579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641731" y="3339704"/>
            <a:ext cx="95794" cy="9579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1641731" y="3598240"/>
            <a:ext cx="95794" cy="957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12192000" cy="1007748"/>
          </a:xfrm>
          <a:prstGeom prst="rect">
            <a:avLst/>
          </a:prstGeom>
        </p:spPr>
      </p:pic>
    </p:spTree>
    <p:extLst>
      <p:ext uri="{BB962C8B-B14F-4D97-AF65-F5344CB8AC3E}">
        <p14:creationId xmlns:p14="http://schemas.microsoft.com/office/powerpoint/2010/main" val="338224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1000" fill="hold"/>
                                        <p:tgtEl>
                                          <p:spTgt spid="31"/>
                                        </p:tgtEl>
                                        <p:attrNameLst>
                                          <p:attrName>fillcolor</p:attrName>
                                        </p:attrNameLst>
                                      </p:cBhvr>
                                      <p:to>
                                        <a:srgbClr val="B68D44"/>
                                      </p:to>
                                    </p:animClr>
                                    <p:set>
                                      <p:cBhvr>
                                        <p:cTn id="7" dur="1000" fill="hold"/>
                                        <p:tgtEl>
                                          <p:spTgt spid="31"/>
                                        </p:tgtEl>
                                        <p:attrNameLst>
                                          <p:attrName>fill.type</p:attrName>
                                        </p:attrNameLst>
                                      </p:cBhvr>
                                      <p:to>
                                        <p:strVal val="solid"/>
                                      </p:to>
                                    </p:set>
                                    <p:set>
                                      <p:cBhvr>
                                        <p:cTn id="8" dur="1000" fill="hold"/>
                                        <p:tgtEl>
                                          <p:spTgt spid="3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1000" fill="hold"/>
                                        <p:tgtEl>
                                          <p:spTgt spid="32"/>
                                        </p:tgtEl>
                                        <p:attrNameLst>
                                          <p:attrName>fillcolor</p:attrName>
                                        </p:attrNameLst>
                                      </p:cBhvr>
                                      <p:to>
                                        <a:srgbClr val="B68D44"/>
                                      </p:to>
                                    </p:animClr>
                                    <p:set>
                                      <p:cBhvr>
                                        <p:cTn id="11" dur="1000" fill="hold"/>
                                        <p:tgtEl>
                                          <p:spTgt spid="32"/>
                                        </p:tgtEl>
                                        <p:attrNameLst>
                                          <p:attrName>fill.type</p:attrName>
                                        </p:attrNameLst>
                                      </p:cBhvr>
                                      <p:to>
                                        <p:strVal val="solid"/>
                                      </p:to>
                                    </p:set>
                                    <p:set>
                                      <p:cBhvr>
                                        <p:cTn id="12" dur="1000" fill="hold"/>
                                        <p:tgtEl>
                                          <p:spTgt spid="32"/>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1000" fill="hold"/>
                                        <p:tgtEl>
                                          <p:spTgt spid="33"/>
                                        </p:tgtEl>
                                        <p:attrNameLst>
                                          <p:attrName>fillcolor</p:attrName>
                                        </p:attrNameLst>
                                      </p:cBhvr>
                                      <p:to>
                                        <a:srgbClr val="B68D44"/>
                                      </p:to>
                                    </p:animClr>
                                    <p:set>
                                      <p:cBhvr>
                                        <p:cTn id="15" dur="1000" fill="hold"/>
                                        <p:tgtEl>
                                          <p:spTgt spid="33"/>
                                        </p:tgtEl>
                                        <p:attrNameLst>
                                          <p:attrName>fill.type</p:attrName>
                                        </p:attrNameLst>
                                      </p:cBhvr>
                                      <p:to>
                                        <p:strVal val="solid"/>
                                      </p:to>
                                    </p:set>
                                    <p:set>
                                      <p:cBhvr>
                                        <p:cTn id="16" dur="1000" fill="hold"/>
                                        <p:tgtEl>
                                          <p:spTgt spid="3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p:nvPr/>
        </p:nvPicPr>
        <p:blipFill>
          <a:blip r:embed="rId2" cstate="print">
            <a:extLst>
              <a:ext uri="{28A0092B-C50C-407E-A947-70E740481C1C}">
                <a14:useLocalDpi xmlns:a14="http://schemas.microsoft.com/office/drawing/2010/main" val="0"/>
              </a:ext>
            </a:extLst>
          </a:blip>
          <a:stretch>
            <a:fillRect/>
          </a:stretch>
        </p:blipFill>
        <p:spPr>
          <a:xfrm>
            <a:off x="-9526" y="0"/>
            <a:ext cx="12201526" cy="6858000"/>
          </a:xfrm>
          <a:prstGeom prst="rect">
            <a:avLst/>
          </a:prstGeom>
        </p:spPr>
      </p:pic>
      <p:sp>
        <p:nvSpPr>
          <p:cNvPr id="2" name="Title 1"/>
          <p:cNvSpPr>
            <a:spLocks noGrp="1"/>
          </p:cNvSpPr>
          <p:nvPr>
            <p:ph type="title"/>
          </p:nvPr>
        </p:nvSpPr>
        <p:spPr>
          <a:xfrm>
            <a:off x="819149" y="1117600"/>
            <a:ext cx="5233310" cy="1973943"/>
          </a:xfrm>
        </p:spPr>
        <p:txBody>
          <a:bodyPr anchor="t">
            <a:normAutofit/>
          </a:bodyPr>
          <a:lstStyle/>
          <a:p>
            <a:r>
              <a:rPr lang="en-US" sz="3200" spc="300" dirty="0" smtClean="0">
                <a:solidFill>
                  <a:schemeClr val="bg1"/>
                </a:solidFill>
                <a:effectLst>
                  <a:outerShdw blurRad="38100" dist="38100" dir="2700000" algn="tl">
                    <a:srgbClr val="000000">
                      <a:alpha val="43137"/>
                    </a:srgbClr>
                  </a:outerShdw>
                </a:effectLst>
                <a:latin typeface="Lato Black" panose="020F0A02020204030203" pitchFamily="34" charset="0"/>
              </a:rPr>
              <a:t>01. INTRODUCTION </a:t>
            </a:r>
            <a:endParaRPr lang="en-US" sz="3200" spc="300" dirty="0">
              <a:solidFill>
                <a:schemeClr val="bg1"/>
              </a:solidFill>
              <a:effectLst>
                <a:outerShdw blurRad="38100" dist="38100" dir="2700000" algn="tl">
                  <a:srgbClr val="000000">
                    <a:alpha val="43137"/>
                  </a:srgbClr>
                </a:outerShdw>
              </a:effectLst>
              <a:latin typeface="Lato Black" panose="020F0A02020204030203" pitchFamily="34" charset="0"/>
            </a:endParaRPr>
          </a:p>
        </p:txBody>
      </p:sp>
      <p:cxnSp>
        <p:nvCxnSpPr>
          <p:cNvPr id="8" name="Straight Connector 7"/>
          <p:cNvCxnSpPr>
            <a:cxnSpLocks/>
          </p:cNvCxnSpPr>
          <p:nvPr/>
        </p:nvCxnSpPr>
        <p:spPr>
          <a:xfrm>
            <a:off x="947057" y="3152777"/>
            <a:ext cx="4789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1" y="94857"/>
            <a:ext cx="4528456" cy="6863417"/>
          </a:xfrm>
          <a:prstGeom prst="rect">
            <a:avLst/>
          </a:prstGeom>
          <a:noFill/>
        </p:spPr>
        <p:txBody>
          <a:bodyPr wrap="square" rtlCol="0" anchor="t">
            <a:spAutoFit/>
          </a:bodyPr>
          <a:lstStyle/>
          <a:p>
            <a:pPr algn="just"/>
            <a:r>
              <a:rPr lang="fr-FR" sz="1000" dirty="0" smtClean="0">
                <a:solidFill>
                  <a:schemeClr val="bg1"/>
                </a:solidFill>
                <a:latin typeface="Josefin Sans ExtraLight" pitchFamily="2" charset="0"/>
              </a:rPr>
              <a:t>Le </a:t>
            </a:r>
            <a:r>
              <a:rPr lang="fr-FR" sz="1000" dirty="0">
                <a:solidFill>
                  <a:schemeClr val="bg1"/>
                </a:solidFill>
                <a:latin typeface="Josefin Sans ExtraLight" pitchFamily="2" charset="0"/>
              </a:rPr>
              <a:t>développement d’application me plait beaucoup. L’analyse de donnée </a:t>
            </a:r>
            <a:r>
              <a:rPr lang="fr-FR" sz="1000" dirty="0" smtClean="0">
                <a:solidFill>
                  <a:schemeClr val="bg1"/>
                </a:solidFill>
                <a:latin typeface="Josefin Sans ExtraLight" pitchFamily="2" charset="0"/>
              </a:rPr>
              <a:t>m’attirait </a:t>
            </a:r>
            <a:r>
              <a:rPr lang="fr-FR" sz="1000" dirty="0">
                <a:solidFill>
                  <a:schemeClr val="bg1"/>
                </a:solidFill>
                <a:latin typeface="Josefin Sans ExtraLight" pitchFamily="2" charset="0"/>
              </a:rPr>
              <a:t>surtout pour le coté math, et logique. Et le développement WEB me plait </a:t>
            </a:r>
            <a:r>
              <a:rPr lang="fr-FR" sz="1000" dirty="0" smtClean="0">
                <a:solidFill>
                  <a:schemeClr val="bg1"/>
                </a:solidFill>
                <a:latin typeface="Josefin Sans ExtraLight" pitchFamily="2" charset="0"/>
              </a:rPr>
              <a:t>énormément </a:t>
            </a:r>
            <a:r>
              <a:rPr lang="fr-FR" sz="1000" dirty="0">
                <a:solidFill>
                  <a:schemeClr val="bg1"/>
                </a:solidFill>
                <a:latin typeface="Josefin Sans ExtraLight" pitchFamily="2" charset="0"/>
              </a:rPr>
              <a:t>pour réunir toute c’est qualité en comptant en prime une demande forte d’emploi ! Malgré les </a:t>
            </a:r>
            <a:r>
              <a:rPr lang="fr-FR" sz="1000" dirty="0" smtClean="0">
                <a:solidFill>
                  <a:schemeClr val="bg1"/>
                </a:solidFill>
                <a:latin typeface="Josefin Sans ExtraLight" pitchFamily="2" charset="0"/>
              </a:rPr>
              <a:t>diplômes, </a:t>
            </a:r>
            <a:r>
              <a:rPr lang="fr-FR" sz="1000" dirty="0">
                <a:solidFill>
                  <a:schemeClr val="bg1"/>
                </a:solidFill>
                <a:latin typeface="Josefin Sans ExtraLight" pitchFamily="2" charset="0"/>
              </a:rPr>
              <a:t>un développeur qui est « qualifié » peut avoir du boulot, en tous temps et tous lieux ! Le fait d’avoir des compétences prime largement sur les </a:t>
            </a:r>
            <a:r>
              <a:rPr lang="fr-FR" sz="1000" dirty="0" smtClean="0">
                <a:solidFill>
                  <a:schemeClr val="bg1"/>
                </a:solidFill>
                <a:latin typeface="Josefin Sans ExtraLight" pitchFamily="2" charset="0"/>
              </a:rPr>
              <a:t>diplômes. </a:t>
            </a:r>
            <a:endParaRPr lang="fr-FR" sz="1000" dirty="0">
              <a:solidFill>
                <a:schemeClr val="bg1"/>
              </a:solidFill>
              <a:latin typeface="Josefin Sans ExtraLight" pitchFamily="2" charset="0"/>
            </a:endParaRPr>
          </a:p>
          <a:p>
            <a:pPr algn="just"/>
            <a:r>
              <a:rPr lang="fr-FR" sz="1000" dirty="0">
                <a:solidFill>
                  <a:schemeClr val="bg1"/>
                </a:solidFill>
                <a:latin typeface="Josefin Sans ExtraLight" pitchFamily="2" charset="0"/>
              </a:rPr>
              <a:t> </a:t>
            </a:r>
          </a:p>
          <a:p>
            <a:pPr algn="just"/>
            <a:r>
              <a:rPr lang="fr-FR" sz="1000" dirty="0">
                <a:solidFill>
                  <a:schemeClr val="bg1"/>
                </a:solidFill>
                <a:latin typeface="Josefin Sans ExtraLight" pitchFamily="2" charset="0"/>
              </a:rPr>
              <a:t>Il faut savoir que lors de mon temps libre, je suis passionné du codage. La façon dont l’informatique fonctionne, le </a:t>
            </a:r>
            <a:r>
              <a:rPr lang="fr-FR" sz="1000" dirty="0" smtClean="0">
                <a:solidFill>
                  <a:schemeClr val="bg1"/>
                </a:solidFill>
                <a:latin typeface="Josefin Sans ExtraLight" pitchFamily="2" charset="0"/>
              </a:rPr>
              <a:t>web, </a:t>
            </a:r>
            <a:r>
              <a:rPr lang="fr-FR" sz="1000" dirty="0">
                <a:solidFill>
                  <a:schemeClr val="bg1"/>
                </a:solidFill>
                <a:latin typeface="Josefin Sans ExtraLight" pitchFamily="2" charset="0"/>
              </a:rPr>
              <a:t>les </a:t>
            </a:r>
            <a:r>
              <a:rPr lang="fr-FR" sz="1000" dirty="0" smtClean="0">
                <a:solidFill>
                  <a:schemeClr val="bg1"/>
                </a:solidFill>
                <a:latin typeface="Josefin Sans ExtraLight" pitchFamily="2" charset="0"/>
              </a:rPr>
              <a:t>réseaux, </a:t>
            </a:r>
            <a:r>
              <a:rPr lang="fr-FR" sz="1000" dirty="0">
                <a:solidFill>
                  <a:schemeClr val="bg1"/>
                </a:solidFill>
                <a:latin typeface="Josefin Sans ExtraLight" pitchFamily="2" charset="0"/>
              </a:rPr>
              <a:t>les applications, les logiciels… J’ai toujours été passionné par la façon dont </a:t>
            </a:r>
            <a:r>
              <a:rPr lang="fr-FR" sz="1000" dirty="0" smtClean="0">
                <a:solidFill>
                  <a:schemeClr val="bg1"/>
                </a:solidFill>
                <a:latin typeface="Josefin Sans ExtraLight" pitchFamily="2" charset="0"/>
              </a:rPr>
              <a:t>son créer les choses.. </a:t>
            </a:r>
            <a:r>
              <a:rPr lang="fr-FR" sz="1000" dirty="0">
                <a:solidFill>
                  <a:schemeClr val="bg1"/>
                </a:solidFill>
                <a:latin typeface="Josefin Sans ExtraLight" pitchFamily="2" charset="0"/>
              </a:rPr>
              <a:t>J’ai connu le site de zéro </a:t>
            </a:r>
            <a:r>
              <a:rPr lang="fr-FR" sz="1000" dirty="0" smtClean="0">
                <a:solidFill>
                  <a:schemeClr val="bg1"/>
                </a:solidFill>
                <a:latin typeface="Josefin Sans ExtraLight" pitchFamily="2" charset="0"/>
              </a:rPr>
              <a:t>par le </a:t>
            </a:r>
            <a:r>
              <a:rPr lang="fr-FR" sz="1000" dirty="0">
                <a:solidFill>
                  <a:schemeClr val="bg1"/>
                </a:solidFill>
                <a:latin typeface="Josefin Sans ExtraLight" pitchFamily="2" charset="0"/>
              </a:rPr>
              <a:t>créateur de </a:t>
            </a:r>
            <a:r>
              <a:rPr lang="fr-FR" sz="1000" dirty="0" err="1">
                <a:solidFill>
                  <a:schemeClr val="bg1"/>
                </a:solidFill>
                <a:latin typeface="Josefin Sans ExtraLight" pitchFamily="2" charset="0"/>
              </a:rPr>
              <a:t>openclassrooms</a:t>
            </a:r>
            <a:r>
              <a:rPr lang="fr-FR" sz="1000" dirty="0">
                <a:solidFill>
                  <a:schemeClr val="bg1"/>
                </a:solidFill>
                <a:latin typeface="Josefin Sans ExtraLight" pitchFamily="2" charset="0"/>
              </a:rPr>
              <a:t> dans les années 2007. J’ai appris le langage C à l’époque. Je savais pas vraiment si ca allez me plaire pour être franc. J’ai donc commencé à me former en développement web en Novembre 2020 avec un PDF sur le HTML CSS que j’ai </a:t>
            </a:r>
            <a:r>
              <a:rPr lang="fr-FR" sz="1000" dirty="0" smtClean="0">
                <a:solidFill>
                  <a:schemeClr val="bg1"/>
                </a:solidFill>
                <a:latin typeface="Josefin Sans ExtraLight" pitchFamily="2" charset="0"/>
              </a:rPr>
              <a:t>entièrement </a:t>
            </a:r>
            <a:r>
              <a:rPr lang="fr-FR" sz="1000" dirty="0">
                <a:solidFill>
                  <a:schemeClr val="bg1"/>
                </a:solidFill>
                <a:latin typeface="Josefin Sans ExtraLight" pitchFamily="2" charset="0"/>
              </a:rPr>
              <a:t>recopier à la main ! j’ai commencé a créer mon fameux cv au format html comme beaucoup font ! Et puis la j’ai compris ! J’ai compris que j’adoré ça ! J’ai cherché des formations, sachant que j’étais encore employé à ce moment, et je suis tombé sur </a:t>
            </a:r>
            <a:r>
              <a:rPr lang="fr-FR" sz="1000" dirty="0" err="1">
                <a:solidFill>
                  <a:schemeClr val="bg1"/>
                </a:solidFill>
                <a:latin typeface="Josefin Sans ExtraLight" pitchFamily="2" charset="0"/>
              </a:rPr>
              <a:t>openclassrooms</a:t>
            </a:r>
            <a:r>
              <a:rPr lang="fr-FR" sz="1000" dirty="0">
                <a:solidFill>
                  <a:schemeClr val="bg1"/>
                </a:solidFill>
                <a:latin typeface="Josefin Sans ExtraLight" pitchFamily="2" charset="0"/>
              </a:rPr>
              <a:t>… Malgré les avis négatif, je suis tombé sur certain reportage. Je me suis rendu compte que c’était l’ancien propriétaire du site du zéro qui à créer ce site ! Et la j’ai compris que je devais faire ma formation ici ! J’ai commencé donc à me formé. En Mars 2021 j’ai été </a:t>
            </a:r>
            <a:r>
              <a:rPr lang="fr-FR" sz="1000" dirty="0" smtClean="0">
                <a:solidFill>
                  <a:schemeClr val="bg1"/>
                </a:solidFill>
                <a:latin typeface="Josefin Sans ExtraLight" pitchFamily="2" charset="0"/>
              </a:rPr>
              <a:t>licencié </a:t>
            </a:r>
            <a:r>
              <a:rPr lang="fr-FR" sz="1000" dirty="0">
                <a:solidFill>
                  <a:schemeClr val="bg1"/>
                </a:solidFill>
                <a:latin typeface="Josefin Sans ExtraLight" pitchFamily="2" charset="0"/>
              </a:rPr>
              <a:t>suite au </a:t>
            </a:r>
            <a:r>
              <a:rPr lang="fr-FR" sz="1000" dirty="0" err="1">
                <a:solidFill>
                  <a:schemeClr val="bg1"/>
                </a:solidFill>
                <a:latin typeface="Josefin Sans ExtraLight" pitchFamily="2" charset="0"/>
              </a:rPr>
              <a:t>covid</a:t>
            </a:r>
            <a:r>
              <a:rPr lang="fr-FR" sz="1000" dirty="0">
                <a:solidFill>
                  <a:schemeClr val="bg1"/>
                </a:solidFill>
                <a:latin typeface="Josefin Sans ExtraLight" pitchFamily="2" charset="0"/>
              </a:rPr>
              <a:t> …   </a:t>
            </a:r>
          </a:p>
          <a:p>
            <a:pPr algn="just"/>
            <a:r>
              <a:rPr lang="fr-FR" sz="1000" dirty="0">
                <a:solidFill>
                  <a:schemeClr val="bg1"/>
                </a:solidFill>
                <a:latin typeface="Josefin Sans ExtraLight" pitchFamily="2" charset="0"/>
              </a:rPr>
              <a:t> </a:t>
            </a:r>
          </a:p>
          <a:p>
            <a:pPr algn="just"/>
            <a:r>
              <a:rPr lang="fr-FR" sz="1000" dirty="0">
                <a:solidFill>
                  <a:schemeClr val="bg1"/>
                </a:solidFill>
                <a:latin typeface="Josefin Sans ExtraLight" pitchFamily="2" charset="0"/>
              </a:rPr>
              <a:t>Du coup j’ai suivi les cours </a:t>
            </a:r>
            <a:r>
              <a:rPr lang="fr-FR" sz="1000" dirty="0" err="1">
                <a:solidFill>
                  <a:schemeClr val="bg1"/>
                </a:solidFill>
                <a:latin typeface="Josefin Sans ExtraLight" pitchFamily="2" charset="0"/>
              </a:rPr>
              <a:t>OpenClassRooms</a:t>
            </a:r>
            <a:r>
              <a:rPr lang="fr-FR" sz="1000" dirty="0">
                <a:solidFill>
                  <a:schemeClr val="bg1"/>
                </a:solidFill>
                <a:latin typeface="Josefin Sans ExtraLight" pitchFamily="2" charset="0"/>
              </a:rPr>
              <a:t>. J’ai téléchargé la brochure des cours, et je l’ai est suivi dans l’ordre ! Il y a </a:t>
            </a:r>
            <a:r>
              <a:rPr lang="fr-FR" sz="1000" dirty="0" smtClean="0">
                <a:solidFill>
                  <a:schemeClr val="bg1"/>
                </a:solidFill>
                <a:latin typeface="Josefin Sans ExtraLight" pitchFamily="2" charset="0"/>
              </a:rPr>
              <a:t>énormément </a:t>
            </a:r>
            <a:r>
              <a:rPr lang="fr-FR" sz="1000" dirty="0">
                <a:solidFill>
                  <a:schemeClr val="bg1"/>
                </a:solidFill>
                <a:latin typeface="Josefin Sans ExtraLight" pitchFamily="2" charset="0"/>
              </a:rPr>
              <a:t>de ressource . Je vais être franc, pour être performant, j’ai du associé plusieurs ressource. J’ai utilisé le site </a:t>
            </a:r>
            <a:r>
              <a:rPr lang="fr-FR" sz="1000" dirty="0" err="1">
                <a:solidFill>
                  <a:schemeClr val="bg1"/>
                </a:solidFill>
                <a:latin typeface="Josefin Sans ExtraLight" pitchFamily="2" charset="0"/>
              </a:rPr>
              <a:t>Grafikart</a:t>
            </a:r>
            <a:r>
              <a:rPr lang="fr-FR" sz="1000" dirty="0">
                <a:solidFill>
                  <a:schemeClr val="bg1"/>
                </a:solidFill>
                <a:latin typeface="Josefin Sans ExtraLight" pitchFamily="2" charset="0"/>
              </a:rPr>
              <a:t>, </a:t>
            </a:r>
            <a:r>
              <a:rPr lang="fr-FR" sz="1000" dirty="0" err="1">
                <a:solidFill>
                  <a:schemeClr val="bg1"/>
                </a:solidFill>
                <a:latin typeface="Josefin Sans ExtraLight" pitchFamily="2" charset="0"/>
              </a:rPr>
              <a:t>freecodecamp</a:t>
            </a:r>
            <a:r>
              <a:rPr lang="fr-FR" sz="1000" dirty="0">
                <a:solidFill>
                  <a:schemeClr val="bg1"/>
                </a:solidFill>
                <a:latin typeface="Josefin Sans ExtraLight" pitchFamily="2" charset="0"/>
              </a:rPr>
              <a:t> pour la pratique, et </a:t>
            </a:r>
            <a:r>
              <a:rPr lang="fr-FR" sz="1000" dirty="0" err="1">
                <a:solidFill>
                  <a:schemeClr val="bg1"/>
                </a:solidFill>
                <a:latin typeface="Josefin Sans ExtraLight" pitchFamily="2" charset="0"/>
              </a:rPr>
              <a:t>Openclassroom</a:t>
            </a:r>
            <a:r>
              <a:rPr lang="fr-FR" sz="1000" dirty="0">
                <a:solidFill>
                  <a:schemeClr val="bg1"/>
                </a:solidFill>
                <a:latin typeface="Josefin Sans ExtraLight" pitchFamily="2" charset="0"/>
              </a:rPr>
              <a:t> pour la théorie, et certaine vidéos pour améliorer certain sujet qui me posait problème. J’ai eu beaucoup de mal au début… Maintenant j’ai un peu plus confiance en moi. En toute franchise, je n’ai pas les moyens de prolongé cette formation, si je venais à ne pas réussir… 300 euros mensuel sont plus que ce que je peux dépensé . J’ai donc prit le temps d’étudié avant, afin d’être sur de réussir ! A l’heure actuelle j’ai déjà une quarantaines projets réalisés sur mon </a:t>
            </a:r>
            <a:r>
              <a:rPr lang="fr-FR" sz="1000" dirty="0" err="1">
                <a:solidFill>
                  <a:schemeClr val="bg1"/>
                </a:solidFill>
                <a:latin typeface="Josefin Sans ExtraLight" pitchFamily="2" charset="0"/>
              </a:rPr>
              <a:t>GitHUB</a:t>
            </a:r>
            <a:r>
              <a:rPr lang="fr-FR" sz="1000" dirty="0">
                <a:solidFill>
                  <a:schemeClr val="bg1"/>
                </a:solidFill>
                <a:latin typeface="Josefin Sans ExtraLight" pitchFamily="2" charset="0"/>
              </a:rPr>
              <a:t> . Dont mon porte-folio.. J’en suis assez fier ! Nous sommes le 27 juillet 2021, et j’ai déjà passé plus de 700 heures dessus !</a:t>
            </a:r>
          </a:p>
          <a:p>
            <a:pPr algn="just"/>
            <a:r>
              <a:rPr lang="fr-FR" sz="1000" dirty="0">
                <a:solidFill>
                  <a:schemeClr val="bg1"/>
                </a:solidFill>
                <a:latin typeface="Josefin Sans ExtraLight" pitchFamily="2" charset="0"/>
              </a:rPr>
              <a:t> </a:t>
            </a:r>
          </a:p>
          <a:p>
            <a:pPr algn="just"/>
            <a:r>
              <a:rPr lang="fr-FR" sz="1000" dirty="0">
                <a:solidFill>
                  <a:schemeClr val="bg1"/>
                </a:solidFill>
                <a:latin typeface="Josefin Sans ExtraLight" pitchFamily="2" charset="0"/>
              </a:rPr>
              <a:t>Voilà ! je vous est donné pas mal d’info sur moi . Je suis qu’un être humain passionné par ce qu’il fait, et j’espère être assez compétent pour réussir cette formation. J’ai prit un rythme assez difficile sur mon planning. Je suis conscient que c’est loin d’être évident. Voir totalement contre-productif. Mais cela fait 8 mois que j’ai ce rythme . J’ai pas beaucoup de vie social, et à l’heure actuelle ce rythme me convient. J’ai essayé de réduire afin de rentrer dans les « normes » mais étant donné que je suis à la maison, d’une manière ou d’une autre je fini sur l’ordinateur, </a:t>
            </a:r>
            <a:r>
              <a:rPr lang="fr-FR" sz="1000" dirty="0" smtClean="0">
                <a:solidFill>
                  <a:schemeClr val="bg1"/>
                </a:solidFill>
                <a:latin typeface="Josefin Sans ExtraLight" pitchFamily="2" charset="0"/>
              </a:rPr>
              <a:t>malgré </a:t>
            </a:r>
            <a:r>
              <a:rPr lang="fr-FR" sz="1000" dirty="0">
                <a:solidFill>
                  <a:schemeClr val="bg1"/>
                </a:solidFill>
                <a:latin typeface="Josefin Sans ExtraLight" pitchFamily="2" charset="0"/>
              </a:rPr>
              <a:t>le repos </a:t>
            </a:r>
            <a:r>
              <a:rPr lang="fr-FR" sz="1000" dirty="0" smtClean="0">
                <a:solidFill>
                  <a:schemeClr val="bg1"/>
                </a:solidFill>
                <a:latin typeface="Josefin Sans ExtraLight" pitchFamily="2" charset="0"/>
              </a:rPr>
              <a:t>programmé. </a:t>
            </a:r>
            <a:r>
              <a:rPr lang="fr-FR" sz="1000" dirty="0">
                <a:solidFill>
                  <a:schemeClr val="bg1"/>
                </a:solidFill>
                <a:latin typeface="Josefin Sans ExtraLight" pitchFamily="2" charset="0"/>
              </a:rPr>
              <a:t>J’aime ce que je fais, j’aime apprendre et me cultiver.</a:t>
            </a:r>
          </a:p>
        </p:txBody>
      </p:sp>
      <p:sp>
        <p:nvSpPr>
          <p:cNvPr id="13" name="Rectangle 12"/>
          <p:cNvSpPr/>
          <p:nvPr/>
        </p:nvSpPr>
        <p:spPr>
          <a:xfrm>
            <a:off x="838200" y="2377853"/>
            <a:ext cx="2832827" cy="323165"/>
          </a:xfrm>
          <a:prstGeom prst="rect">
            <a:avLst/>
          </a:prstGeom>
        </p:spPr>
        <p:txBody>
          <a:bodyPr wrap="none">
            <a:spAutoFit/>
          </a:bodyPr>
          <a:lstStyle/>
          <a:p>
            <a:r>
              <a:rPr lang="en-US" sz="1500" i="1" spc="600" dirty="0" err="1" smtClean="0">
                <a:solidFill>
                  <a:srgbClr val="F9F9F9"/>
                </a:solidFill>
                <a:latin typeface="Josefin Sans ExtraLight" pitchFamily="2" charset="0"/>
              </a:rPr>
              <a:t>En</a:t>
            </a:r>
            <a:r>
              <a:rPr lang="en-US" sz="1500" i="1" spc="600" dirty="0" smtClean="0">
                <a:solidFill>
                  <a:srgbClr val="F9F9F9"/>
                </a:solidFill>
                <a:latin typeface="Josefin Sans ExtraLight" pitchFamily="2" charset="0"/>
              </a:rPr>
              <a:t> savoir plus ...</a:t>
            </a:r>
            <a:endParaRPr lang="en-US" sz="1500" i="1" spc="600" dirty="0">
              <a:solidFill>
                <a:srgbClr val="F9F9F9"/>
              </a:solidFill>
              <a:latin typeface="Josefin Sans ExtraLight" pitchFamily="2" charset="0"/>
            </a:endParaRPr>
          </a:p>
        </p:txBody>
      </p:sp>
      <p:sp>
        <p:nvSpPr>
          <p:cNvPr id="5" name="Rectangle 3"/>
          <p:cNvSpPr>
            <a:spLocks noChangeArrowheads="1"/>
          </p:cNvSpPr>
          <p:nvPr/>
        </p:nvSpPr>
        <p:spPr bwMode="auto">
          <a:xfrm>
            <a:off x="45720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7" name="TextBox 16"/>
          <p:cNvSpPr txBox="1"/>
          <p:nvPr/>
        </p:nvSpPr>
        <p:spPr>
          <a:xfrm>
            <a:off x="819151" y="3627283"/>
            <a:ext cx="4528456" cy="3000821"/>
          </a:xfrm>
          <a:prstGeom prst="rect">
            <a:avLst/>
          </a:prstGeom>
          <a:noFill/>
        </p:spPr>
        <p:txBody>
          <a:bodyPr wrap="square" rtlCol="0" anchor="t">
            <a:spAutoFit/>
          </a:bodyPr>
          <a:lstStyle/>
          <a:p>
            <a:pPr algn="just"/>
            <a:r>
              <a:rPr lang="fr-FR" sz="1400" i="1" dirty="0" smtClean="0">
                <a:solidFill>
                  <a:schemeClr val="bg1"/>
                </a:solidFill>
                <a:latin typeface="Josefin Sans ExtraLight" pitchFamily="2" charset="0"/>
              </a:rPr>
              <a:t>En </a:t>
            </a:r>
            <a:r>
              <a:rPr lang="fr-FR" sz="1400" i="1" dirty="0">
                <a:solidFill>
                  <a:schemeClr val="bg1"/>
                </a:solidFill>
                <a:latin typeface="Josefin Sans ExtraLight" pitchFamily="2" charset="0"/>
              </a:rPr>
              <a:t>pleine pandémie, j’ai du </a:t>
            </a:r>
            <a:r>
              <a:rPr lang="fr-FR" sz="1400" i="1" dirty="0" smtClean="0">
                <a:solidFill>
                  <a:schemeClr val="bg1"/>
                </a:solidFill>
                <a:latin typeface="Josefin Sans ExtraLight" pitchFamily="2" charset="0"/>
              </a:rPr>
              <a:t>réfléchir </a:t>
            </a:r>
            <a:r>
              <a:rPr lang="fr-FR" sz="1400" i="1" dirty="0">
                <a:solidFill>
                  <a:schemeClr val="bg1"/>
                </a:solidFill>
                <a:latin typeface="Josefin Sans ExtraLight" pitchFamily="2" charset="0"/>
              </a:rPr>
              <a:t>à une alternative professionnelle. J’ai passé la moitié de ma vie</a:t>
            </a:r>
            <a:r>
              <a:rPr lang="fr-FR" sz="1400" i="1" dirty="0" smtClean="0">
                <a:solidFill>
                  <a:schemeClr val="bg1"/>
                </a:solidFill>
                <a:latin typeface="Josefin Sans ExtraLight" pitchFamily="2" charset="0"/>
              </a:rPr>
              <a:t> </a:t>
            </a:r>
            <a:r>
              <a:rPr lang="fr-FR" sz="1400" i="1" dirty="0">
                <a:solidFill>
                  <a:schemeClr val="bg1"/>
                </a:solidFill>
                <a:latin typeface="Josefin Sans ExtraLight" pitchFamily="2" charset="0"/>
              </a:rPr>
              <a:t>dans des métiers par « défaut » </a:t>
            </a:r>
            <a:r>
              <a:rPr lang="fr-FR" sz="1400" i="1" dirty="0" smtClean="0">
                <a:solidFill>
                  <a:schemeClr val="bg1"/>
                </a:solidFill>
                <a:latin typeface="Josefin Sans ExtraLight" pitchFamily="2" charset="0"/>
              </a:rPr>
              <a:t>afin </a:t>
            </a:r>
            <a:r>
              <a:rPr lang="fr-FR" sz="1400" i="1" dirty="0">
                <a:solidFill>
                  <a:schemeClr val="bg1"/>
                </a:solidFill>
                <a:latin typeface="Josefin Sans ExtraLight" pitchFamily="2" charset="0"/>
              </a:rPr>
              <a:t>de survivre dans la vie de tous les jours.. Payer le loyer, les factures etc… Je vous apprends rien.. Après le premier confinement, j’ai vu grossièrement ma vie défilé. J’ai été embauché dans une boite d’intérim lors de ma dernière expérience professionnelle. J’ai pensé a trois reconversion possible.. </a:t>
            </a:r>
            <a:endParaRPr lang="fr-FR" sz="1400" dirty="0">
              <a:solidFill>
                <a:schemeClr val="bg1"/>
              </a:solidFill>
              <a:latin typeface="Josefin Sans ExtraLight" pitchFamily="2" charset="0"/>
            </a:endParaRPr>
          </a:p>
          <a:p>
            <a:pPr algn="just"/>
            <a:endParaRPr lang="fr-FR" sz="1400" dirty="0">
              <a:latin typeface="Josefin Sans ExtraLight" pitchFamily="2" charset="0"/>
            </a:endParaRPr>
          </a:p>
          <a:p>
            <a:pPr lvl="0" algn="just">
              <a:lnSpc>
                <a:spcPct val="150000"/>
              </a:lnSpc>
            </a:pPr>
            <a:r>
              <a:rPr lang="fr-FR" sz="1400" b="1" spc="300" dirty="0" smtClean="0">
                <a:solidFill>
                  <a:schemeClr val="bg1"/>
                </a:solidFill>
                <a:latin typeface="Josefin Sans ExtraLight" pitchFamily="2" charset="0"/>
              </a:rPr>
              <a:t>- Développeur </a:t>
            </a:r>
            <a:r>
              <a:rPr lang="fr-FR" sz="1400" b="1" spc="300" dirty="0">
                <a:solidFill>
                  <a:schemeClr val="bg1"/>
                </a:solidFill>
                <a:latin typeface="Josefin Sans ExtraLight" pitchFamily="2" charset="0"/>
              </a:rPr>
              <a:t>d’application</a:t>
            </a:r>
          </a:p>
          <a:p>
            <a:pPr lvl="0" algn="just">
              <a:lnSpc>
                <a:spcPct val="150000"/>
              </a:lnSpc>
            </a:pPr>
            <a:r>
              <a:rPr lang="fr-FR" sz="1400" b="1" spc="300" dirty="0" smtClean="0">
                <a:solidFill>
                  <a:schemeClr val="bg1"/>
                </a:solidFill>
                <a:latin typeface="Josefin Sans ExtraLight" pitchFamily="2" charset="0"/>
              </a:rPr>
              <a:t>- Développeur </a:t>
            </a:r>
            <a:r>
              <a:rPr lang="fr-FR" sz="1400" b="1" spc="300" dirty="0">
                <a:solidFill>
                  <a:schemeClr val="bg1"/>
                </a:solidFill>
                <a:latin typeface="Josefin Sans ExtraLight" pitchFamily="2" charset="0"/>
              </a:rPr>
              <a:t>WEB</a:t>
            </a:r>
          </a:p>
          <a:p>
            <a:pPr lvl="0" algn="just">
              <a:lnSpc>
                <a:spcPct val="150000"/>
              </a:lnSpc>
            </a:pPr>
            <a:r>
              <a:rPr lang="fr-FR" sz="1400" b="1" spc="300" dirty="0" smtClean="0">
                <a:solidFill>
                  <a:schemeClr val="bg1"/>
                </a:solidFill>
                <a:latin typeface="Josefin Sans ExtraLight" pitchFamily="2" charset="0"/>
              </a:rPr>
              <a:t>- </a:t>
            </a:r>
            <a:r>
              <a:rPr lang="fr-FR" sz="1400" b="1" spc="300" dirty="0" err="1" smtClean="0">
                <a:solidFill>
                  <a:schemeClr val="bg1"/>
                </a:solidFill>
                <a:latin typeface="Josefin Sans ExtraLight" pitchFamily="2" charset="0"/>
              </a:rPr>
              <a:t>Analyst</a:t>
            </a:r>
            <a:r>
              <a:rPr lang="fr-FR" sz="1400" b="1" spc="300" dirty="0" smtClean="0">
                <a:solidFill>
                  <a:schemeClr val="bg1"/>
                </a:solidFill>
                <a:latin typeface="Josefin Sans ExtraLight" pitchFamily="2" charset="0"/>
              </a:rPr>
              <a:t> </a:t>
            </a:r>
            <a:r>
              <a:rPr lang="fr-FR" sz="1400" b="1" spc="300" dirty="0">
                <a:solidFill>
                  <a:schemeClr val="bg1"/>
                </a:solidFill>
                <a:latin typeface="Josefin Sans ExtraLight" pitchFamily="2" charset="0"/>
              </a:rPr>
              <a:t>data</a:t>
            </a:r>
          </a:p>
        </p:txBody>
      </p:sp>
    </p:spTree>
    <p:extLst>
      <p:ext uri="{BB962C8B-B14F-4D97-AF65-F5344CB8AC3E}">
        <p14:creationId xmlns:p14="http://schemas.microsoft.com/office/powerpoint/2010/main" val="1231046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12192002" cy="6858002"/>
          </a:xfrm>
          <a:prstGeom prst="rect">
            <a:avLst/>
          </a:prstGeom>
        </p:spPr>
      </p:pic>
      <p:sp>
        <p:nvSpPr>
          <p:cNvPr id="2" name="Title 1"/>
          <p:cNvSpPr>
            <a:spLocks noGrp="1"/>
          </p:cNvSpPr>
          <p:nvPr>
            <p:ph type="title"/>
          </p:nvPr>
        </p:nvSpPr>
        <p:spPr/>
        <p:txBody>
          <a:bodyPr/>
          <a:lstStyle/>
          <a:p>
            <a:r>
              <a:rPr lang="en-US" spc="300" dirty="0" smtClean="0">
                <a:solidFill>
                  <a:schemeClr val="tx1"/>
                </a:solidFill>
                <a:effectLst>
                  <a:outerShdw blurRad="38100" dist="38100" dir="2700000" algn="tl">
                    <a:srgbClr val="000000">
                      <a:alpha val="43137"/>
                    </a:srgbClr>
                  </a:outerShdw>
                </a:effectLst>
                <a:latin typeface="Lato Black" panose="020F0A02020204030203" pitchFamily="34" charset="0"/>
              </a:rPr>
              <a:t>02. PLANNING :</a:t>
            </a:r>
            <a:endParaRPr lang="en-US" spc="300" dirty="0">
              <a:solidFill>
                <a:schemeClr val="tx1"/>
              </a:solidFill>
              <a:effectLst>
                <a:outerShdw blurRad="38100" dist="38100" dir="2700000" algn="tl">
                  <a:srgbClr val="000000">
                    <a:alpha val="43137"/>
                  </a:srgbClr>
                </a:outerShdw>
              </a:effectLst>
              <a:latin typeface="Lato Black" panose="020F0A02020204030203" pitchFamily="34" charset="0"/>
            </a:endParaRPr>
          </a:p>
        </p:txBody>
      </p:sp>
      <p:cxnSp>
        <p:nvCxnSpPr>
          <p:cNvPr id="5" name="Straight Connector 4"/>
          <p:cNvCxnSpPr>
            <a:cxnSpLocks/>
          </p:cNvCxnSpPr>
          <p:nvPr/>
        </p:nvCxnSpPr>
        <p:spPr>
          <a:xfrm>
            <a:off x="5728607" y="4267124"/>
            <a:ext cx="7347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938667" y="4550157"/>
            <a:ext cx="4314666" cy="1200329"/>
          </a:xfrm>
          <a:prstGeom prst="rect">
            <a:avLst/>
          </a:prstGeom>
          <a:noFill/>
        </p:spPr>
        <p:txBody>
          <a:bodyPr wrap="square" rtlCol="0" anchor="t">
            <a:spAutoFit/>
          </a:bodyPr>
          <a:lstStyle/>
          <a:p>
            <a:pPr algn="just"/>
            <a:r>
              <a:rPr lang="fr-FR" sz="1200" dirty="0">
                <a:latin typeface="Josefin Sans ExtraLight" pitchFamily="2" charset="0"/>
              </a:rPr>
              <a:t> Je vous présente deux exemples de planning, avec le temps, il a évolué, j’ai réussi à l’adapter afin d’en respecter les </a:t>
            </a:r>
            <a:r>
              <a:rPr lang="fr-FR" sz="1200" dirty="0" smtClean="0">
                <a:latin typeface="Josefin Sans ExtraLight" pitchFamily="2" charset="0"/>
              </a:rPr>
              <a:t>objectifs, </a:t>
            </a:r>
            <a:r>
              <a:rPr lang="fr-FR" sz="1200" dirty="0">
                <a:latin typeface="Josefin Sans ExtraLight" pitchFamily="2" charset="0"/>
              </a:rPr>
              <a:t>et prévoir aussi certain retard, ainsi que les imprévus de la vie de tous les jours. Des micro objectifs sont à atteindre chaque semaine. D’où le faites que je fais un petit </a:t>
            </a:r>
            <a:r>
              <a:rPr lang="fr-FR" sz="1200" dirty="0" smtClean="0">
                <a:latin typeface="Josefin Sans ExtraLight" pitchFamily="2" charset="0"/>
              </a:rPr>
              <a:t>débriefe </a:t>
            </a:r>
            <a:r>
              <a:rPr lang="fr-FR" sz="1200" dirty="0">
                <a:latin typeface="Josefin Sans ExtraLight" pitchFamily="2" charset="0"/>
              </a:rPr>
              <a:t>chaque dimanche soir, afin d’adapter pour la semaine suivante.</a:t>
            </a:r>
            <a:endParaRPr lang="en-US" sz="1200" dirty="0">
              <a:latin typeface="Josefin Sans ExtraLight" pitchFamily="2" charset="0"/>
            </a:endParaRPr>
          </a:p>
        </p:txBody>
      </p:sp>
      <p:sp>
        <p:nvSpPr>
          <p:cNvPr id="7"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5</a:t>
            </a:fld>
            <a:endParaRPr lang="en-US" sz="1000" b="0" spc="600">
              <a:solidFill>
                <a:schemeClr val="bg1"/>
              </a:solidFill>
              <a:latin typeface="+mn-lt"/>
            </a:endParaRPr>
          </a:p>
        </p:txBody>
      </p:sp>
      <p:sp>
        <p:nvSpPr>
          <p:cNvPr id="8"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044435"/>
            <a:ext cx="3676650" cy="4632886"/>
          </a:xfrm>
          <a:prstGeom prst="rect">
            <a:avLst/>
          </a:prstGeom>
          <a:effectLst>
            <a:outerShdw blurRad="50800" dist="38100" algn="l" rotWithShape="0">
              <a:prstClr val="black">
                <a:alpha val="40000"/>
              </a:prstClr>
            </a:outerShdw>
          </a:effec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2025" y="1066031"/>
            <a:ext cx="3609976" cy="4622315"/>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4125621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948" y="3572700"/>
            <a:ext cx="5479145" cy="2876551"/>
          </a:xfrm>
          <a:prstGeom prst="rect">
            <a:avLst/>
          </a:prstGeom>
          <a:effectLst>
            <a:outerShdw blurRad="76200" dir="13500000" sy="23000" kx="1200000" algn="br" rotWithShape="0">
              <a:prstClr val="black">
                <a:alpha val="20000"/>
              </a:prst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122" y="550892"/>
            <a:ext cx="5470660" cy="2833137"/>
          </a:xfrm>
          <a:prstGeom prst="rect">
            <a:avLst/>
          </a:prstGeom>
          <a:effectLst>
            <a:outerShdw blurRad="76200" dir="13500000" sy="23000" kx="1200000" algn="br" rotWithShape="0">
              <a:prstClr val="black">
                <a:alpha val="20000"/>
              </a:prstClr>
            </a:outerShdw>
          </a:effectLst>
        </p:spPr>
      </p:pic>
      <p:sp>
        <p:nvSpPr>
          <p:cNvPr id="16" name="TextBox 15"/>
          <p:cNvSpPr txBox="1"/>
          <p:nvPr/>
        </p:nvSpPr>
        <p:spPr>
          <a:xfrm>
            <a:off x="9109318" y="397472"/>
            <a:ext cx="2863607" cy="6181179"/>
          </a:xfrm>
          <a:prstGeom prst="rect">
            <a:avLst/>
          </a:prstGeom>
          <a:noFill/>
        </p:spPr>
        <p:txBody>
          <a:bodyPr wrap="square" rtlCol="0" anchor="t">
            <a:spAutoFit/>
          </a:bodyPr>
          <a:lstStyle/>
          <a:p>
            <a:pPr algn="just">
              <a:spcAft>
                <a:spcPts val="500"/>
              </a:spcAft>
            </a:pPr>
            <a:r>
              <a:rPr lang="en-US" sz="2000" dirty="0">
                <a:solidFill>
                  <a:schemeClr val="bg1"/>
                </a:solidFill>
                <a:latin typeface="Lato Black" panose="020F0A02020204030203" pitchFamily="34" charset="0"/>
              </a:rPr>
              <a:t>» </a:t>
            </a:r>
            <a:r>
              <a:rPr lang="en-US" sz="1500" b="1" dirty="0" err="1" smtClean="0">
                <a:solidFill>
                  <a:schemeClr val="bg1"/>
                </a:solidFill>
                <a:latin typeface="Lato Black" panose="020F0A02020204030203" pitchFamily="34" charset="0"/>
              </a:rPr>
              <a:t>Organisation</a:t>
            </a:r>
            <a:endParaRPr lang="en-US" sz="1500" b="1" dirty="0">
              <a:solidFill>
                <a:schemeClr val="bg1"/>
              </a:solidFill>
              <a:latin typeface="Lato Black" panose="020F0A02020204030203" pitchFamily="34" charset="0"/>
            </a:endParaRPr>
          </a:p>
          <a:p>
            <a:pPr algn="just">
              <a:spcAft>
                <a:spcPts val="500"/>
              </a:spcAft>
            </a:pPr>
            <a:r>
              <a:rPr lang="en-US" sz="1500" dirty="0" err="1" smtClean="0">
                <a:solidFill>
                  <a:schemeClr val="bg1"/>
                </a:solidFill>
                <a:latin typeface="Josefin Sans ExtraLight" pitchFamily="2" charset="0"/>
              </a:rPr>
              <a:t>Organisation</a:t>
            </a:r>
            <a:r>
              <a:rPr lang="en-US" sz="1500" dirty="0" smtClean="0">
                <a:solidFill>
                  <a:schemeClr val="bg1"/>
                </a:solidFill>
                <a:latin typeface="Josefin Sans ExtraLight" pitchFamily="2" charset="0"/>
              </a:rPr>
              <a:t> à </a:t>
            </a:r>
            <a:r>
              <a:rPr lang="en-US" sz="1500" dirty="0" err="1" smtClean="0">
                <a:solidFill>
                  <a:schemeClr val="bg1"/>
                </a:solidFill>
                <a:latin typeface="Josefin Sans ExtraLight" pitchFamily="2" charset="0"/>
              </a:rPr>
              <a:t>l’heure</a:t>
            </a:r>
            <a:r>
              <a:rPr lang="en-US" sz="1500" dirty="0">
                <a:solidFill>
                  <a:schemeClr val="bg1"/>
                </a:solidFill>
                <a:latin typeface="Josefin Sans ExtraLight" pitchFamily="2" charset="0"/>
              </a:rPr>
              <a:t>.</a:t>
            </a:r>
          </a:p>
          <a:p>
            <a:pPr algn="just"/>
            <a:endParaRPr lang="en-US" sz="1500" b="1" dirty="0" smtClean="0">
              <a:solidFill>
                <a:schemeClr val="bg1"/>
              </a:solidFill>
              <a:latin typeface="Lato Black" panose="020F0A02020204030203" pitchFamily="34" charset="0"/>
            </a:endParaRPr>
          </a:p>
          <a:p>
            <a:pPr algn="just"/>
            <a:endParaRPr lang="en-US" sz="1500" b="1" dirty="0" smtClean="0">
              <a:solidFill>
                <a:schemeClr val="bg1"/>
              </a:solidFill>
              <a:latin typeface="Lato Black" panose="020F0A02020204030203" pitchFamily="34" charset="0"/>
            </a:endParaRPr>
          </a:p>
          <a:p>
            <a:pPr algn="just"/>
            <a:endParaRPr lang="en-US" sz="1500" b="1" dirty="0">
              <a:solidFill>
                <a:schemeClr val="bg1"/>
              </a:solidFill>
              <a:latin typeface="Lato Black" panose="020F0A02020204030203" pitchFamily="34" charset="0"/>
            </a:endParaRPr>
          </a:p>
          <a:p>
            <a:pPr algn="just"/>
            <a:endParaRPr lang="en-US" sz="1200" b="1" dirty="0" smtClean="0">
              <a:solidFill>
                <a:schemeClr val="bg1"/>
              </a:solidFill>
              <a:latin typeface="Lato Black" panose="020F0A02020204030203" pitchFamily="34" charset="0"/>
            </a:endParaRPr>
          </a:p>
          <a:p>
            <a:pPr algn="just"/>
            <a:endParaRPr lang="en-US" sz="1600" b="1" dirty="0" smtClean="0">
              <a:solidFill>
                <a:schemeClr val="bg1"/>
              </a:solidFill>
              <a:latin typeface="Lato Black" panose="020F0A02020204030203" pitchFamily="34" charset="0"/>
            </a:endParaRPr>
          </a:p>
          <a:p>
            <a:pPr algn="just"/>
            <a:endParaRPr lang="en-US" sz="900" b="1" dirty="0">
              <a:solidFill>
                <a:schemeClr val="bg1"/>
              </a:solidFill>
              <a:latin typeface="Lato Black" panose="020F0A02020204030203" pitchFamily="34" charset="0"/>
            </a:endParaRPr>
          </a:p>
          <a:p>
            <a:pPr algn="just">
              <a:spcAft>
                <a:spcPts val="500"/>
              </a:spcAft>
            </a:pPr>
            <a:r>
              <a:rPr lang="en-US" sz="2000" dirty="0">
                <a:solidFill>
                  <a:schemeClr val="bg1"/>
                </a:solidFill>
                <a:latin typeface="Lato Black" panose="020F0A02020204030203" pitchFamily="34" charset="0"/>
              </a:rPr>
              <a:t>» </a:t>
            </a:r>
            <a:r>
              <a:rPr lang="en-US" sz="1500" b="1" dirty="0" smtClean="0">
                <a:solidFill>
                  <a:schemeClr val="bg1"/>
                </a:solidFill>
                <a:latin typeface="Lato Black" panose="020F0A02020204030203" pitchFamily="34" charset="0"/>
              </a:rPr>
              <a:t>Marge </a:t>
            </a:r>
            <a:r>
              <a:rPr lang="en-US" sz="1500" b="1" dirty="0" err="1" smtClean="0">
                <a:solidFill>
                  <a:schemeClr val="bg1"/>
                </a:solidFill>
                <a:latin typeface="Lato Black" panose="020F0A02020204030203" pitchFamily="34" charset="0"/>
              </a:rPr>
              <a:t>d’erreur</a:t>
            </a:r>
            <a:endParaRPr lang="en-US" sz="1500" dirty="0">
              <a:solidFill>
                <a:schemeClr val="bg1"/>
              </a:solidFill>
              <a:latin typeface="Lato Black" panose="020F0A02020204030203" pitchFamily="34" charset="0"/>
            </a:endParaRPr>
          </a:p>
          <a:p>
            <a:pPr algn="just"/>
            <a:r>
              <a:rPr lang="en-US" sz="1500" dirty="0" smtClean="0">
                <a:solidFill>
                  <a:schemeClr val="bg1"/>
                </a:solidFill>
                <a:latin typeface="Josefin Sans ExtraLight" pitchFamily="2" charset="0"/>
              </a:rPr>
              <a:t>Le temps </a:t>
            </a:r>
            <a:r>
              <a:rPr lang="en-US" sz="1500" dirty="0" err="1" smtClean="0">
                <a:solidFill>
                  <a:schemeClr val="bg1"/>
                </a:solidFill>
                <a:latin typeface="Josefin Sans ExtraLight" pitchFamily="2" charset="0"/>
              </a:rPr>
              <a:t>est</a:t>
            </a:r>
            <a:r>
              <a:rPr lang="en-US" sz="1500" dirty="0" smtClean="0">
                <a:solidFill>
                  <a:schemeClr val="bg1"/>
                </a:solidFill>
                <a:latin typeface="Josefin Sans ExtraLight" pitchFamily="2" charset="0"/>
              </a:rPr>
              <a:t> re-</a:t>
            </a:r>
            <a:r>
              <a:rPr lang="en-US" sz="1500" dirty="0" err="1" smtClean="0">
                <a:solidFill>
                  <a:schemeClr val="bg1"/>
                </a:solidFill>
                <a:latin typeface="Josefin Sans ExtraLight" pitchFamily="2" charset="0"/>
              </a:rPr>
              <a:t>calculé</a:t>
            </a:r>
            <a:r>
              <a:rPr lang="en-US" sz="1500" dirty="0" smtClean="0">
                <a:solidFill>
                  <a:schemeClr val="bg1"/>
                </a:solidFill>
                <a:latin typeface="Josefin Sans ExtraLight" pitchFamily="2" charset="0"/>
              </a:rPr>
              <a:t> </a:t>
            </a:r>
            <a:r>
              <a:rPr lang="en-US" sz="1500" dirty="0" err="1" smtClean="0">
                <a:solidFill>
                  <a:schemeClr val="bg1"/>
                </a:solidFill>
                <a:latin typeface="Josefin Sans ExtraLight" pitchFamily="2" charset="0"/>
              </a:rPr>
              <a:t>en</a:t>
            </a:r>
            <a:r>
              <a:rPr lang="en-US" sz="1500" dirty="0" smtClean="0">
                <a:solidFill>
                  <a:schemeClr val="bg1"/>
                </a:solidFill>
                <a:latin typeface="Josefin Sans ExtraLight" pitchFamily="2" charset="0"/>
              </a:rPr>
              <a:t> </a:t>
            </a:r>
            <a:r>
              <a:rPr lang="en-US" sz="1500" dirty="0" err="1" smtClean="0">
                <a:solidFill>
                  <a:schemeClr val="bg1"/>
                </a:solidFill>
                <a:latin typeface="Josefin Sans ExtraLight" pitchFamily="2" charset="0"/>
              </a:rPr>
              <a:t>fonction</a:t>
            </a:r>
            <a:r>
              <a:rPr lang="en-US" sz="1500" dirty="0" smtClean="0">
                <a:solidFill>
                  <a:schemeClr val="bg1"/>
                </a:solidFill>
                <a:latin typeface="Josefin Sans ExtraLight" pitchFamily="2" charset="0"/>
              </a:rPr>
              <a:t> du temps passé sur certain </a:t>
            </a:r>
            <a:r>
              <a:rPr lang="en-US" sz="1500" dirty="0" err="1" smtClean="0">
                <a:solidFill>
                  <a:schemeClr val="bg1"/>
                </a:solidFill>
                <a:latin typeface="Josefin Sans ExtraLight" pitchFamily="2" charset="0"/>
              </a:rPr>
              <a:t>sujet</a:t>
            </a:r>
            <a:r>
              <a:rPr lang="en-US" sz="1500" dirty="0">
                <a:solidFill>
                  <a:schemeClr val="bg1"/>
                </a:solidFill>
                <a:latin typeface="Josefin Sans ExtraLight" pitchFamily="2" charset="0"/>
              </a:rPr>
              <a:t> </a:t>
            </a:r>
            <a:r>
              <a:rPr lang="en-US" sz="1500" dirty="0" err="1" smtClean="0">
                <a:solidFill>
                  <a:schemeClr val="bg1"/>
                </a:solidFill>
                <a:latin typeface="Josefin Sans ExtraLight" pitchFamily="2" charset="0"/>
              </a:rPr>
              <a:t>évalué</a:t>
            </a:r>
            <a:r>
              <a:rPr lang="en-US" sz="1500" dirty="0" smtClean="0">
                <a:solidFill>
                  <a:schemeClr val="bg1"/>
                </a:solidFill>
                <a:latin typeface="Josefin Sans ExtraLight" pitchFamily="2" charset="0"/>
              </a:rPr>
              <a:t> </a:t>
            </a:r>
            <a:r>
              <a:rPr lang="en-US" sz="1500" dirty="0" err="1" smtClean="0">
                <a:solidFill>
                  <a:schemeClr val="bg1"/>
                </a:solidFill>
                <a:latin typeface="Josefin Sans ExtraLight" pitchFamily="2" charset="0"/>
              </a:rPr>
              <a:t>complexe</a:t>
            </a:r>
            <a:r>
              <a:rPr lang="en-US" sz="1500" dirty="0" smtClean="0">
                <a:solidFill>
                  <a:schemeClr val="bg1"/>
                </a:solidFill>
                <a:latin typeface="Josefin Sans ExtraLight" pitchFamily="2" charset="0"/>
              </a:rPr>
              <a:t>.</a:t>
            </a:r>
          </a:p>
          <a:p>
            <a:pPr algn="just"/>
            <a:endParaRPr lang="en-US" sz="1500" dirty="0" smtClean="0">
              <a:solidFill>
                <a:schemeClr val="bg1"/>
              </a:solidFill>
              <a:latin typeface="Lato Black" panose="020F0A02020204030203" pitchFamily="34" charset="0"/>
            </a:endParaRPr>
          </a:p>
          <a:p>
            <a:pPr algn="just"/>
            <a:endParaRPr lang="en-US" sz="1500" dirty="0" smtClean="0">
              <a:solidFill>
                <a:schemeClr val="bg1"/>
              </a:solidFill>
              <a:latin typeface="Lato Black" panose="020F0A02020204030203" pitchFamily="34" charset="0"/>
            </a:endParaRPr>
          </a:p>
          <a:p>
            <a:pPr algn="just"/>
            <a:endParaRPr lang="en-US" sz="2000" dirty="0" smtClean="0">
              <a:solidFill>
                <a:schemeClr val="bg1"/>
              </a:solidFill>
              <a:latin typeface="Lato Black" panose="020F0A02020204030203" pitchFamily="34" charset="0"/>
            </a:endParaRPr>
          </a:p>
          <a:p>
            <a:pPr algn="just"/>
            <a:endParaRPr lang="en-US" sz="800" dirty="0">
              <a:solidFill>
                <a:schemeClr val="bg1"/>
              </a:solidFill>
              <a:latin typeface="Lato Black" panose="020F0A02020204030203" pitchFamily="34" charset="0"/>
            </a:endParaRPr>
          </a:p>
          <a:p>
            <a:pPr algn="just"/>
            <a:endParaRPr lang="en-US" sz="1400" dirty="0">
              <a:solidFill>
                <a:schemeClr val="bg1"/>
              </a:solidFill>
              <a:latin typeface="Lato Black" panose="020F0A02020204030203" pitchFamily="34" charset="0"/>
            </a:endParaRPr>
          </a:p>
          <a:p>
            <a:pPr algn="just"/>
            <a:endParaRPr lang="en-US" sz="1500" dirty="0">
              <a:solidFill>
                <a:schemeClr val="bg1"/>
              </a:solidFill>
              <a:latin typeface="Lato Black" panose="020F0A02020204030203" pitchFamily="34" charset="0"/>
            </a:endParaRPr>
          </a:p>
          <a:p>
            <a:pPr algn="just">
              <a:spcAft>
                <a:spcPts val="500"/>
              </a:spcAft>
            </a:pPr>
            <a:r>
              <a:rPr lang="en-US" sz="2000" dirty="0">
                <a:solidFill>
                  <a:schemeClr val="bg1"/>
                </a:solidFill>
                <a:latin typeface="Lato Black" panose="020F0A02020204030203" pitchFamily="34" charset="0"/>
              </a:rPr>
              <a:t>» </a:t>
            </a:r>
            <a:r>
              <a:rPr lang="en-US" sz="1500" b="1" dirty="0" err="1" smtClean="0">
                <a:solidFill>
                  <a:schemeClr val="bg1"/>
                </a:solidFill>
                <a:latin typeface="Lato Black" panose="020F0A02020204030203" pitchFamily="34" charset="0"/>
              </a:rPr>
              <a:t>Débrif</a:t>
            </a:r>
            <a:r>
              <a:rPr lang="en-US" sz="1500" b="1" dirty="0" smtClean="0">
                <a:solidFill>
                  <a:schemeClr val="bg1"/>
                </a:solidFill>
                <a:latin typeface="Lato Black" panose="020F0A02020204030203" pitchFamily="34" charset="0"/>
              </a:rPr>
              <a:t> </a:t>
            </a:r>
            <a:r>
              <a:rPr lang="en-US" sz="1500" b="1" dirty="0" err="1" smtClean="0">
                <a:solidFill>
                  <a:schemeClr val="bg1"/>
                </a:solidFill>
                <a:latin typeface="Lato Black" panose="020F0A02020204030203" pitchFamily="34" charset="0"/>
              </a:rPr>
              <a:t>chaque</a:t>
            </a:r>
            <a:r>
              <a:rPr lang="en-US" sz="1500" b="1" dirty="0" smtClean="0">
                <a:solidFill>
                  <a:schemeClr val="bg1"/>
                </a:solidFill>
                <a:latin typeface="Lato Black" panose="020F0A02020204030203" pitchFamily="34" charset="0"/>
              </a:rPr>
              <a:t> </a:t>
            </a:r>
            <a:r>
              <a:rPr lang="en-US" sz="1500" b="1" dirty="0" err="1" smtClean="0">
                <a:solidFill>
                  <a:schemeClr val="bg1"/>
                </a:solidFill>
                <a:latin typeface="Lato Black" panose="020F0A02020204030203" pitchFamily="34" charset="0"/>
              </a:rPr>
              <a:t>semaine</a:t>
            </a:r>
            <a:endParaRPr lang="en-US" sz="1500" dirty="0">
              <a:solidFill>
                <a:schemeClr val="bg1"/>
              </a:solidFill>
              <a:latin typeface="Lato Black" panose="020F0A02020204030203" pitchFamily="34" charset="0"/>
            </a:endParaRPr>
          </a:p>
          <a:p>
            <a:pPr algn="just"/>
            <a:r>
              <a:rPr lang="en-US" sz="1500" dirty="0" err="1" smtClean="0">
                <a:solidFill>
                  <a:schemeClr val="bg1"/>
                </a:solidFill>
                <a:latin typeface="Josefin Sans ExtraLight" pitchFamily="2" charset="0"/>
              </a:rPr>
              <a:t>Chaque</a:t>
            </a:r>
            <a:r>
              <a:rPr lang="en-US" sz="1500" dirty="0" smtClean="0">
                <a:solidFill>
                  <a:schemeClr val="bg1"/>
                </a:solidFill>
                <a:latin typeface="Josefin Sans ExtraLight" pitchFamily="2" charset="0"/>
              </a:rPr>
              <a:t> </a:t>
            </a:r>
            <a:r>
              <a:rPr lang="en-US" sz="1500" dirty="0" err="1" smtClean="0">
                <a:solidFill>
                  <a:schemeClr val="bg1"/>
                </a:solidFill>
                <a:latin typeface="Josefin Sans ExtraLight" pitchFamily="2" charset="0"/>
              </a:rPr>
              <a:t>dimanche</a:t>
            </a:r>
            <a:r>
              <a:rPr lang="en-US" sz="1500" dirty="0" smtClean="0">
                <a:solidFill>
                  <a:schemeClr val="bg1"/>
                </a:solidFill>
                <a:latin typeface="Josefin Sans ExtraLight" pitchFamily="2" charset="0"/>
              </a:rPr>
              <a:t>, je </a:t>
            </a:r>
            <a:r>
              <a:rPr lang="en-US" sz="1500" dirty="0" err="1" smtClean="0">
                <a:solidFill>
                  <a:schemeClr val="bg1"/>
                </a:solidFill>
                <a:latin typeface="Josefin Sans ExtraLight" pitchFamily="2" charset="0"/>
              </a:rPr>
              <a:t>fais</a:t>
            </a:r>
            <a:r>
              <a:rPr lang="en-US" sz="1500" dirty="0" smtClean="0">
                <a:solidFill>
                  <a:schemeClr val="bg1"/>
                </a:solidFill>
                <a:latin typeface="Josefin Sans ExtraLight" pitchFamily="2" charset="0"/>
              </a:rPr>
              <a:t> un </a:t>
            </a:r>
            <a:r>
              <a:rPr lang="en-US" sz="1500" dirty="0" err="1" smtClean="0">
                <a:solidFill>
                  <a:schemeClr val="bg1"/>
                </a:solidFill>
                <a:latin typeface="Josefin Sans ExtraLight" pitchFamily="2" charset="0"/>
              </a:rPr>
              <a:t>débrif</a:t>
            </a:r>
            <a:r>
              <a:rPr lang="en-US" sz="1500" dirty="0" smtClean="0">
                <a:solidFill>
                  <a:schemeClr val="bg1"/>
                </a:solidFill>
                <a:latin typeface="Josefin Sans ExtraLight" pitchFamily="2" charset="0"/>
              </a:rPr>
              <a:t> de la </a:t>
            </a:r>
            <a:r>
              <a:rPr lang="en-US" sz="1500" dirty="0" err="1" smtClean="0">
                <a:solidFill>
                  <a:schemeClr val="bg1"/>
                </a:solidFill>
                <a:latin typeface="Josefin Sans ExtraLight" pitchFamily="2" charset="0"/>
              </a:rPr>
              <a:t>semaine</a:t>
            </a:r>
            <a:r>
              <a:rPr lang="en-US" sz="1500" dirty="0" smtClean="0">
                <a:solidFill>
                  <a:schemeClr val="bg1"/>
                </a:solidFill>
                <a:latin typeface="Josefin Sans ExtraLight" pitchFamily="2" charset="0"/>
              </a:rPr>
              <a:t>, </a:t>
            </a:r>
            <a:r>
              <a:rPr lang="en-US" sz="1500" dirty="0" err="1" smtClean="0">
                <a:solidFill>
                  <a:schemeClr val="bg1"/>
                </a:solidFill>
                <a:latin typeface="Josefin Sans ExtraLight" pitchFamily="2" charset="0"/>
              </a:rPr>
              <a:t>objectif</a:t>
            </a:r>
            <a:r>
              <a:rPr lang="en-US" sz="1500" dirty="0" smtClean="0">
                <a:solidFill>
                  <a:schemeClr val="bg1"/>
                </a:solidFill>
                <a:latin typeface="Josefin Sans ExtraLight" pitchFamily="2" charset="0"/>
              </a:rPr>
              <a:t> </a:t>
            </a:r>
            <a:r>
              <a:rPr lang="en-US" sz="1500" dirty="0" err="1" smtClean="0">
                <a:solidFill>
                  <a:schemeClr val="bg1"/>
                </a:solidFill>
                <a:latin typeface="Josefin Sans ExtraLight" pitchFamily="2" charset="0"/>
              </a:rPr>
              <a:t>atteint</a:t>
            </a:r>
            <a:r>
              <a:rPr lang="en-US" sz="1500" dirty="0" smtClean="0">
                <a:solidFill>
                  <a:schemeClr val="bg1"/>
                </a:solidFill>
                <a:latin typeface="Josefin Sans ExtraLight" pitchFamily="2" charset="0"/>
              </a:rPr>
              <a:t> </a:t>
            </a:r>
            <a:r>
              <a:rPr lang="en-US" sz="1500" dirty="0" err="1" smtClean="0">
                <a:solidFill>
                  <a:schemeClr val="bg1"/>
                </a:solidFill>
                <a:latin typeface="Josefin Sans ExtraLight" pitchFamily="2" charset="0"/>
              </a:rPr>
              <a:t>ou</a:t>
            </a:r>
            <a:r>
              <a:rPr lang="en-US" sz="1500" dirty="0" smtClean="0">
                <a:solidFill>
                  <a:schemeClr val="bg1"/>
                </a:solidFill>
                <a:latin typeface="Josefin Sans ExtraLight" pitchFamily="2" charset="0"/>
              </a:rPr>
              <a:t> non, et je </a:t>
            </a:r>
            <a:r>
              <a:rPr lang="en-US" sz="1500" dirty="0" err="1" smtClean="0">
                <a:solidFill>
                  <a:schemeClr val="bg1"/>
                </a:solidFill>
                <a:latin typeface="Josefin Sans ExtraLight" pitchFamily="2" charset="0"/>
              </a:rPr>
              <a:t>calcule</a:t>
            </a:r>
            <a:r>
              <a:rPr lang="en-US" sz="1500" dirty="0" smtClean="0">
                <a:solidFill>
                  <a:schemeClr val="bg1"/>
                </a:solidFill>
                <a:latin typeface="Josefin Sans ExtraLight" pitchFamily="2" charset="0"/>
              </a:rPr>
              <a:t> le planning de la </a:t>
            </a:r>
            <a:r>
              <a:rPr lang="en-US" sz="1500" dirty="0" err="1" smtClean="0">
                <a:solidFill>
                  <a:schemeClr val="bg1"/>
                </a:solidFill>
                <a:latin typeface="Josefin Sans ExtraLight" pitchFamily="2" charset="0"/>
              </a:rPr>
              <a:t>semaine</a:t>
            </a:r>
            <a:r>
              <a:rPr lang="en-US" sz="1500" dirty="0" smtClean="0">
                <a:solidFill>
                  <a:schemeClr val="bg1"/>
                </a:solidFill>
                <a:latin typeface="Josefin Sans ExtraLight" pitchFamily="2" charset="0"/>
              </a:rPr>
              <a:t> </a:t>
            </a:r>
            <a:r>
              <a:rPr lang="en-US" sz="1500" dirty="0" err="1" smtClean="0">
                <a:solidFill>
                  <a:schemeClr val="bg1"/>
                </a:solidFill>
                <a:latin typeface="Josefin Sans ExtraLight" pitchFamily="2" charset="0"/>
              </a:rPr>
              <a:t>suivante</a:t>
            </a:r>
            <a:r>
              <a:rPr lang="en-US" sz="1500" dirty="0" smtClean="0">
                <a:solidFill>
                  <a:schemeClr val="bg1"/>
                </a:solidFill>
                <a:latin typeface="Josefin Sans ExtraLight" pitchFamily="2" charset="0"/>
              </a:rPr>
              <a:t>, </a:t>
            </a:r>
            <a:r>
              <a:rPr lang="en-US" sz="1500" dirty="0" err="1" smtClean="0">
                <a:solidFill>
                  <a:schemeClr val="bg1"/>
                </a:solidFill>
                <a:latin typeface="Josefin Sans ExtraLight" pitchFamily="2" charset="0"/>
              </a:rPr>
              <a:t>en</a:t>
            </a:r>
            <a:r>
              <a:rPr lang="en-US" sz="1500" dirty="0" smtClean="0">
                <a:solidFill>
                  <a:schemeClr val="bg1"/>
                </a:solidFill>
                <a:latin typeface="Josefin Sans ExtraLight" pitchFamily="2" charset="0"/>
              </a:rPr>
              <a:t> function de </a:t>
            </a:r>
            <a:r>
              <a:rPr lang="en-US" sz="1500" dirty="0" err="1" smtClean="0">
                <a:solidFill>
                  <a:schemeClr val="bg1"/>
                </a:solidFill>
                <a:latin typeface="Josefin Sans ExtraLight" pitchFamily="2" charset="0"/>
              </a:rPr>
              <a:t>l’avancé</a:t>
            </a:r>
            <a:r>
              <a:rPr lang="en-US" sz="1500" dirty="0" smtClean="0">
                <a:solidFill>
                  <a:schemeClr val="bg1"/>
                </a:solidFill>
                <a:latin typeface="Josefin Sans ExtraLight" pitchFamily="2" charset="0"/>
              </a:rPr>
              <a:t> </a:t>
            </a:r>
            <a:r>
              <a:rPr lang="en-US" sz="1500" dirty="0" err="1" smtClean="0">
                <a:solidFill>
                  <a:schemeClr val="bg1"/>
                </a:solidFill>
                <a:latin typeface="Josefin Sans ExtraLight" pitchFamily="2" charset="0"/>
              </a:rPr>
              <a:t>ou</a:t>
            </a:r>
            <a:r>
              <a:rPr lang="en-US" sz="1500" dirty="0" smtClean="0">
                <a:solidFill>
                  <a:schemeClr val="bg1"/>
                </a:solidFill>
                <a:latin typeface="Josefin Sans ExtraLight" pitchFamily="2" charset="0"/>
              </a:rPr>
              <a:t> du retard present.</a:t>
            </a:r>
            <a:endParaRPr lang="en-US" sz="1500" dirty="0">
              <a:solidFill>
                <a:schemeClr val="bg1"/>
              </a:solidFill>
              <a:latin typeface="Josefin Sans ExtraLight" pitchFamily="2" charset="0"/>
            </a:endParaRPr>
          </a:p>
        </p:txBody>
      </p:sp>
      <p:sp>
        <p:nvSpPr>
          <p:cNvPr id="27" name="Title 26"/>
          <p:cNvSpPr>
            <a:spLocks noGrp="1"/>
          </p:cNvSpPr>
          <p:nvPr>
            <p:ph type="title"/>
          </p:nvPr>
        </p:nvSpPr>
        <p:spPr>
          <a:xfrm>
            <a:off x="752397" y="2783798"/>
            <a:ext cx="2309587" cy="1691822"/>
          </a:xfrm>
        </p:spPr>
        <p:txBody>
          <a:bodyPr>
            <a:normAutofit fontScale="90000"/>
          </a:bodyPr>
          <a:lstStyle/>
          <a:p>
            <a:pPr algn="r">
              <a:lnSpc>
                <a:spcPct val="100000"/>
              </a:lnSpc>
            </a:pPr>
            <a:r>
              <a:rPr lang="en-US" dirty="0" smtClean="0">
                <a:solidFill>
                  <a:schemeClr val="bg1"/>
                </a:solidFill>
                <a:latin typeface="Lato Black" panose="020F0A02020204030203" pitchFamily="34" charset="0"/>
              </a:rPr>
              <a:t>Exemple</a:t>
            </a:r>
            <a:br>
              <a:rPr lang="en-US" dirty="0" smtClean="0">
                <a:solidFill>
                  <a:schemeClr val="bg1"/>
                </a:solidFill>
                <a:latin typeface="Lato Black" panose="020F0A02020204030203" pitchFamily="34" charset="0"/>
              </a:rPr>
            </a:br>
            <a:r>
              <a:rPr lang="en-US" dirty="0">
                <a:solidFill>
                  <a:schemeClr val="bg1"/>
                </a:solidFill>
                <a:latin typeface="Lato Black" panose="020F0A02020204030203" pitchFamily="34" charset="0"/>
              </a:rPr>
              <a:t>d</a:t>
            </a:r>
            <a:r>
              <a:rPr lang="en-US" dirty="0" smtClean="0">
                <a:solidFill>
                  <a:schemeClr val="bg1"/>
                </a:solidFill>
                <a:latin typeface="Lato Black" panose="020F0A02020204030203" pitchFamily="34" charset="0"/>
              </a:rPr>
              <a:t>e planning</a:t>
            </a:r>
            <a:r>
              <a:rPr lang="en-US" dirty="0" smtClean="0"/>
              <a:t/>
            </a:r>
            <a:br>
              <a:rPr lang="en-US" dirty="0" smtClean="0"/>
            </a:br>
            <a:endParaRPr lang="en-US" dirty="0"/>
          </a:p>
        </p:txBody>
      </p:sp>
      <p:sp>
        <p:nvSpPr>
          <p:cNvPr id="8" name="Rectangle 7"/>
          <p:cNvSpPr/>
          <p:nvPr/>
        </p:nvSpPr>
        <p:spPr>
          <a:xfrm>
            <a:off x="2190474" y="2215817"/>
            <a:ext cx="957313" cy="323165"/>
          </a:xfrm>
          <a:prstGeom prst="rect">
            <a:avLst/>
          </a:prstGeom>
        </p:spPr>
        <p:txBody>
          <a:bodyPr wrap="none">
            <a:spAutoFit/>
          </a:bodyPr>
          <a:lstStyle/>
          <a:p>
            <a:r>
              <a:rPr lang="en-US" sz="1500" b="1" spc="600" dirty="0" smtClean="0">
                <a:solidFill>
                  <a:schemeClr val="bg1"/>
                </a:solidFill>
                <a:latin typeface="Lato" panose="020F0502020204030203" pitchFamily="34" charset="0"/>
              </a:rPr>
              <a:t>TIME</a:t>
            </a:r>
            <a:endParaRPr lang="en-US" sz="1500" b="1" spc="600" dirty="0">
              <a:solidFill>
                <a:schemeClr val="bg1"/>
              </a:solidFill>
              <a:latin typeface="Lato" panose="020F0502020204030203" pitchFamily="34" charset="0"/>
            </a:endParaRPr>
          </a:p>
        </p:txBody>
      </p:sp>
      <p:cxnSp>
        <p:nvCxnSpPr>
          <p:cNvPr id="9" name="Straight Connector 8"/>
          <p:cNvCxnSpPr>
            <a:cxnSpLocks/>
          </p:cNvCxnSpPr>
          <p:nvPr/>
        </p:nvCxnSpPr>
        <p:spPr>
          <a:xfrm>
            <a:off x="0" y="2573034"/>
            <a:ext cx="29609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9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6">
                                            <p:txEl>
                                              <p:pRg st="0" end="0"/>
                                            </p:txEl>
                                          </p:spTgt>
                                        </p:tgtEl>
                                        <p:attrNameLst>
                                          <p:attrName>style.color</p:attrName>
                                        </p:attrNameLst>
                                      </p:cBhvr>
                                      <p:to>
                                        <a:srgbClr val="B68D44"/>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16">
                                            <p:txEl>
                                              <p:pRg st="8" end="8"/>
                                            </p:txEl>
                                          </p:spTgt>
                                        </p:tgtEl>
                                        <p:attrNameLst>
                                          <p:attrName>style.color</p:attrName>
                                        </p:attrNameLst>
                                      </p:cBhvr>
                                      <p:to>
                                        <a:srgbClr val="B68D44"/>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16">
                                            <p:txEl>
                                              <p:pRg st="9" end="9"/>
                                            </p:txEl>
                                          </p:spTgt>
                                        </p:tgtEl>
                                        <p:attrNameLst>
                                          <p:attrName>style.color</p:attrName>
                                        </p:attrNameLst>
                                      </p:cBhvr>
                                      <p:to>
                                        <a:srgbClr val="B68D44"/>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16">
                                            <p:txEl>
                                              <p:pRg st="16" end="16"/>
                                            </p:txEl>
                                          </p:spTgt>
                                        </p:tgtEl>
                                        <p:attrNameLst>
                                          <p:attrName>style.color</p:attrName>
                                        </p:attrNameLst>
                                      </p:cBhvr>
                                      <p:to>
                                        <a:srgbClr val="B68D44"/>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16">
                                            <p:txEl>
                                              <p:pRg st="17" end="17"/>
                                            </p:txEl>
                                          </p:spTgt>
                                        </p:tgtEl>
                                        <p:attrNameLst>
                                          <p:attrName>style.color</p:attrName>
                                        </p:attrNameLst>
                                      </p:cBhvr>
                                      <p:to>
                                        <a:srgbClr val="B68D4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4061881"/>
            <a:ext cx="12192000" cy="279611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061881"/>
          </a:xfrm>
          <a:prstGeom prst="rect">
            <a:avLst/>
          </a:prstGeom>
        </p:spPr>
      </p:pic>
      <p:sp>
        <p:nvSpPr>
          <p:cNvPr id="14" name="Title 13"/>
          <p:cNvSpPr>
            <a:spLocks noGrp="1"/>
          </p:cNvSpPr>
          <p:nvPr>
            <p:ph type="title"/>
          </p:nvPr>
        </p:nvSpPr>
        <p:spPr>
          <a:xfrm>
            <a:off x="1047750" y="4333408"/>
            <a:ext cx="4105275" cy="1484546"/>
          </a:xfrm>
        </p:spPr>
        <p:txBody>
          <a:bodyPr/>
          <a:lstStyle/>
          <a:p>
            <a:pPr algn="ctr"/>
            <a:r>
              <a:rPr lang="en-US" spc="600" dirty="0" smtClean="0">
                <a:solidFill>
                  <a:schemeClr val="tx1"/>
                </a:solidFill>
                <a:latin typeface="+mn-lt"/>
              </a:rPr>
              <a:t>Prêt pour </a:t>
            </a:r>
            <a:r>
              <a:rPr lang="en-US" spc="600" dirty="0" err="1" smtClean="0">
                <a:solidFill>
                  <a:schemeClr val="tx1"/>
                </a:solidFill>
                <a:latin typeface="+mn-lt"/>
              </a:rPr>
              <a:t>l’aventure</a:t>
            </a:r>
            <a:r>
              <a:rPr lang="en-US" spc="600" dirty="0" smtClean="0">
                <a:solidFill>
                  <a:schemeClr val="tx1"/>
                </a:solidFill>
                <a:latin typeface="+mn-lt"/>
              </a:rPr>
              <a:t> ? </a:t>
            </a:r>
            <a:endParaRPr lang="en-US" spc="600" dirty="0">
              <a:solidFill>
                <a:schemeClr val="tx1"/>
              </a:solidFill>
              <a:latin typeface="+mn-lt"/>
            </a:endParaRPr>
          </a:p>
        </p:txBody>
      </p:sp>
      <p:sp>
        <p:nvSpPr>
          <p:cNvPr id="31" name="Title 1"/>
          <p:cNvSpPr txBox="1">
            <a:spLocks/>
          </p:cNvSpPr>
          <p:nvPr/>
        </p:nvSpPr>
        <p:spPr>
          <a:xfrm>
            <a:off x="5369951" y="4333408"/>
            <a:ext cx="6593449" cy="179434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700" b="1" kern="1200">
                <a:solidFill>
                  <a:schemeClr val="tx1"/>
                </a:solidFill>
                <a:latin typeface="Montserrat" panose="02000505000000020004" pitchFamily="2" charset="0"/>
                <a:ea typeface="+mj-ea"/>
                <a:cs typeface="+mj-cs"/>
              </a:defRPr>
            </a:lvl1pPr>
          </a:lstStyle>
          <a:p>
            <a:pPr algn="just"/>
            <a:r>
              <a:rPr lang="fr-FR" sz="1300" b="0" dirty="0">
                <a:latin typeface="Josefin Sans ExtraLight" pitchFamily="2" charset="0"/>
              </a:rPr>
              <a:t>J’ai prit beaucoup d’avance, en toute connaissance de cause sur ma difficulté d’assimilation. Sachant que je pourrais pas me permettre financièrement d’étendre la formation à plus de 6 mois (la durée de mon </a:t>
            </a:r>
            <a:r>
              <a:rPr lang="fr-FR" sz="1300" b="0" dirty="0" err="1">
                <a:latin typeface="Josefin Sans ExtraLight" pitchFamily="2" charset="0"/>
              </a:rPr>
              <a:t>cpf</a:t>
            </a:r>
            <a:r>
              <a:rPr lang="fr-FR" sz="1300" b="0" dirty="0">
                <a:latin typeface="Josefin Sans ExtraLight" pitchFamily="2" charset="0"/>
              </a:rPr>
              <a:t>), je n’ai pas le droit à l’erreur, j’ai investis beaucoup dans cette formation, autant </a:t>
            </a:r>
            <a:r>
              <a:rPr lang="fr-FR" sz="1300" b="0" dirty="0" smtClean="0">
                <a:latin typeface="Josefin Sans ExtraLight" pitchFamily="2" charset="0"/>
              </a:rPr>
              <a:t>financièrement, </a:t>
            </a:r>
            <a:r>
              <a:rPr lang="fr-FR" sz="1300" b="0" dirty="0">
                <a:latin typeface="Josefin Sans ExtraLight" pitchFamily="2" charset="0"/>
              </a:rPr>
              <a:t>avec un espace de travail complet, afin de me sentir bien (bureau, pc fiable, tablette </a:t>
            </a:r>
            <a:r>
              <a:rPr lang="fr-FR" sz="1300" b="0" dirty="0" err="1">
                <a:latin typeface="Josefin Sans ExtraLight" pitchFamily="2" charset="0"/>
              </a:rPr>
              <a:t>etc</a:t>
            </a:r>
            <a:r>
              <a:rPr lang="fr-FR" sz="1300" b="0" dirty="0">
                <a:latin typeface="Josefin Sans ExtraLight" pitchFamily="2" charset="0"/>
              </a:rPr>
              <a:t>) que personnellement sur mon temps de travail. J’ai travaillé très dure pour avoir le peu de niveau que j’ai à l’heure actuelle, et je compte bien continuer d’apprendre et d’évoluer.</a:t>
            </a:r>
          </a:p>
          <a:p>
            <a:pPr algn="just"/>
            <a:r>
              <a:rPr lang="fr-FR" sz="1300" b="0" dirty="0">
                <a:latin typeface="Josefin Sans ExtraLight" pitchFamily="2" charset="0"/>
              </a:rPr>
              <a:t> </a:t>
            </a:r>
          </a:p>
          <a:p>
            <a:pPr algn="just"/>
            <a:r>
              <a:rPr lang="fr-FR" sz="1300" b="0" dirty="0">
                <a:latin typeface="Josefin Sans ExtraLight" pitchFamily="2" charset="0"/>
              </a:rPr>
              <a:t>Concernant mes objectifs, ils sont calculé en fonction de mon avancement à l’heure actuelle</a:t>
            </a:r>
            <a:r>
              <a:rPr lang="fr-FR" sz="1400" b="0" dirty="0">
                <a:latin typeface="Josefin Sans ExtraLight" pitchFamily="2" charset="0"/>
              </a:rPr>
              <a:t>.</a:t>
            </a:r>
            <a:endParaRPr lang="en-US" sz="1400" b="0" dirty="0">
              <a:latin typeface="Josefin Sans ExtraLight" pitchFamily="2" charset="0"/>
            </a:endParaRPr>
          </a:p>
        </p:txBody>
      </p:sp>
      <p:sp>
        <p:nvSpPr>
          <p:cNvPr id="35" name="Rectangle 34"/>
          <p:cNvSpPr/>
          <p:nvPr/>
        </p:nvSpPr>
        <p:spPr>
          <a:xfrm>
            <a:off x="1177320" y="2950653"/>
            <a:ext cx="3877985" cy="523220"/>
          </a:xfrm>
          <a:prstGeom prst="rect">
            <a:avLst/>
          </a:prstGeom>
        </p:spPr>
        <p:txBody>
          <a:bodyPr wrap="none">
            <a:spAutoFit/>
          </a:bodyPr>
          <a:lstStyle/>
          <a:p>
            <a:r>
              <a:rPr lang="en-US" sz="2800" b="1" spc="300" dirty="0" smtClean="0">
                <a:solidFill>
                  <a:schemeClr val="bg1"/>
                </a:solidFill>
                <a:effectLst>
                  <a:outerShdw blurRad="38100" dist="38100" dir="2700000" algn="tl">
                    <a:srgbClr val="000000">
                      <a:alpha val="43137"/>
                    </a:srgbClr>
                  </a:outerShdw>
                </a:effectLst>
                <a:latin typeface="Lato" panose="020F0502020204030203" pitchFamily="34" charset="0"/>
              </a:rPr>
              <a:t>03. CONCLUSION :</a:t>
            </a:r>
            <a:endParaRPr lang="en-US" sz="2800" b="1" spc="300" dirty="0">
              <a:solidFill>
                <a:schemeClr val="bg1"/>
              </a:solidFill>
              <a:effectLst>
                <a:outerShdw blurRad="38100" dist="38100" dir="2700000" algn="tl">
                  <a:srgbClr val="000000">
                    <a:alpha val="43137"/>
                  </a:srgbClr>
                </a:outerShdw>
              </a:effectLst>
              <a:latin typeface="Lato" panose="020F0502020204030203" pitchFamily="34" charset="0"/>
            </a:endParaRPr>
          </a:p>
        </p:txBody>
      </p:sp>
      <p:sp>
        <p:nvSpPr>
          <p:cNvPr id="16" name="Rectangle 15"/>
          <p:cNvSpPr/>
          <p:nvPr/>
        </p:nvSpPr>
        <p:spPr>
          <a:xfrm>
            <a:off x="1008539" y="2413000"/>
            <a:ext cx="4182586" cy="354330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cxnSp>
        <p:nvCxnSpPr>
          <p:cNvPr id="17" name="Straight Connector 16"/>
          <p:cNvCxnSpPr/>
          <p:nvPr/>
        </p:nvCxnSpPr>
        <p:spPr>
          <a:xfrm>
            <a:off x="2322989" y="3686175"/>
            <a:ext cx="14393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97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nodeType="clickEffect">
                                  <p:stCondLst>
                                    <p:cond delay="0"/>
                                  </p:stCondLst>
                                  <p:iterate type="lt">
                                    <p:tmPct val="10000"/>
                                  </p:iterate>
                                  <p:childTnLst>
                                    <p:animScale>
                                      <p:cBhvr>
                                        <p:cTn id="6" dur="250" autoRev="1" fill="hold">
                                          <p:stCondLst>
                                            <p:cond delay="0"/>
                                          </p:stCondLst>
                                        </p:cTn>
                                        <p:tgtEl>
                                          <p:spTgt spid="31">
                                            <p:txEl>
                                              <p:pRg st="0" end="0"/>
                                            </p:txEl>
                                          </p:spTgt>
                                        </p:tgtEl>
                                      </p:cBhvr>
                                      <p:to x="80000" y="100000"/>
                                    </p:animScale>
                                    <p:anim by="(#ppt_w*0.10)" calcmode="lin" valueType="num">
                                      <p:cBhvr>
                                        <p:cTn id="7" dur="250" autoRev="1" fill="hold">
                                          <p:stCondLst>
                                            <p:cond delay="0"/>
                                          </p:stCondLst>
                                        </p:cTn>
                                        <p:tgtEl>
                                          <p:spTgt spid="31">
                                            <p:txEl>
                                              <p:pRg st="0" end="0"/>
                                            </p:txEl>
                                          </p:spTgt>
                                        </p:tgtEl>
                                        <p:attrNameLst>
                                          <p:attrName>ppt_x</p:attrName>
                                        </p:attrNameLst>
                                      </p:cBhvr>
                                    </p:anim>
                                    <p:anim by="(-#ppt_w*0.10)" calcmode="lin" valueType="num">
                                      <p:cBhvr>
                                        <p:cTn id="8" dur="250" autoRev="1" fill="hold">
                                          <p:stCondLst>
                                            <p:cond delay="0"/>
                                          </p:stCondLst>
                                        </p:cTn>
                                        <p:tgtEl>
                                          <p:spTgt spid="31">
                                            <p:txEl>
                                              <p:pRg st="0" end="0"/>
                                            </p:txEl>
                                          </p:spTgt>
                                        </p:tgtEl>
                                        <p:attrNameLst>
                                          <p:attrName>ppt_y</p:attrName>
                                        </p:attrNameLst>
                                      </p:cBhvr>
                                    </p:anim>
                                    <p:animRot by="-480000">
                                      <p:cBhvr>
                                        <p:cTn id="9" dur="250" autoRev="1" fill="hold">
                                          <p:stCondLst>
                                            <p:cond delay="0"/>
                                          </p:stCondLst>
                                        </p:cTn>
                                        <p:tgtEl>
                                          <p:spTgt spid="31">
                                            <p:txEl>
                                              <p:pRg st="0" end="0"/>
                                            </p:txEl>
                                          </p:spTgt>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36" presetClass="emph" presetSubtype="0" fill="hold" nodeType="clickEffect">
                                  <p:stCondLst>
                                    <p:cond delay="0"/>
                                  </p:stCondLst>
                                  <p:iterate type="lt">
                                    <p:tmPct val="10000"/>
                                  </p:iterate>
                                  <p:childTnLst>
                                    <p:animScale>
                                      <p:cBhvr>
                                        <p:cTn id="13" dur="250" autoRev="1" fill="hold">
                                          <p:stCondLst>
                                            <p:cond delay="0"/>
                                          </p:stCondLst>
                                        </p:cTn>
                                        <p:tgtEl>
                                          <p:spTgt spid="31">
                                            <p:txEl>
                                              <p:pRg st="1" end="1"/>
                                            </p:txEl>
                                          </p:spTgt>
                                        </p:tgtEl>
                                      </p:cBhvr>
                                      <p:to x="80000" y="100000"/>
                                    </p:animScale>
                                    <p:anim by="(#ppt_w*0.10)" calcmode="lin" valueType="num">
                                      <p:cBhvr>
                                        <p:cTn id="14" dur="250" autoRev="1" fill="hold">
                                          <p:stCondLst>
                                            <p:cond delay="0"/>
                                          </p:stCondLst>
                                        </p:cTn>
                                        <p:tgtEl>
                                          <p:spTgt spid="31">
                                            <p:txEl>
                                              <p:pRg st="1" end="1"/>
                                            </p:txEl>
                                          </p:spTgt>
                                        </p:tgtEl>
                                        <p:attrNameLst>
                                          <p:attrName>ppt_x</p:attrName>
                                        </p:attrNameLst>
                                      </p:cBhvr>
                                    </p:anim>
                                    <p:anim by="(-#ppt_w*0.10)" calcmode="lin" valueType="num">
                                      <p:cBhvr>
                                        <p:cTn id="15" dur="250" autoRev="1" fill="hold">
                                          <p:stCondLst>
                                            <p:cond delay="0"/>
                                          </p:stCondLst>
                                        </p:cTn>
                                        <p:tgtEl>
                                          <p:spTgt spid="31">
                                            <p:txEl>
                                              <p:pRg st="1" end="1"/>
                                            </p:txEl>
                                          </p:spTgt>
                                        </p:tgtEl>
                                        <p:attrNameLst>
                                          <p:attrName>ppt_y</p:attrName>
                                        </p:attrNameLst>
                                      </p:cBhvr>
                                    </p:anim>
                                    <p:animRot by="-480000">
                                      <p:cBhvr>
                                        <p:cTn id="16" dur="250" autoRev="1" fill="hold">
                                          <p:stCondLst>
                                            <p:cond delay="0"/>
                                          </p:stCondLst>
                                        </p:cTn>
                                        <p:tgtEl>
                                          <p:spTgt spid="31">
                                            <p:txEl>
                                              <p:pRg st="1" end="1"/>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6" presetClass="emph" presetSubtype="0" fill="hold" nodeType="clickEffect">
                                  <p:stCondLst>
                                    <p:cond delay="0"/>
                                  </p:stCondLst>
                                  <p:iterate type="lt">
                                    <p:tmPct val="10000"/>
                                  </p:iterate>
                                  <p:childTnLst>
                                    <p:animScale>
                                      <p:cBhvr>
                                        <p:cTn id="20" dur="250" autoRev="1" fill="hold">
                                          <p:stCondLst>
                                            <p:cond delay="0"/>
                                          </p:stCondLst>
                                        </p:cTn>
                                        <p:tgtEl>
                                          <p:spTgt spid="31">
                                            <p:txEl>
                                              <p:pRg st="2" end="2"/>
                                            </p:txEl>
                                          </p:spTgt>
                                        </p:tgtEl>
                                      </p:cBhvr>
                                      <p:to x="80000" y="100000"/>
                                    </p:animScale>
                                    <p:anim by="(#ppt_w*0.10)" calcmode="lin" valueType="num">
                                      <p:cBhvr>
                                        <p:cTn id="21" dur="250" autoRev="1" fill="hold">
                                          <p:stCondLst>
                                            <p:cond delay="0"/>
                                          </p:stCondLst>
                                        </p:cTn>
                                        <p:tgtEl>
                                          <p:spTgt spid="31">
                                            <p:txEl>
                                              <p:pRg st="2" end="2"/>
                                            </p:txEl>
                                          </p:spTgt>
                                        </p:tgtEl>
                                        <p:attrNameLst>
                                          <p:attrName>ppt_x</p:attrName>
                                        </p:attrNameLst>
                                      </p:cBhvr>
                                    </p:anim>
                                    <p:anim by="(-#ppt_w*0.10)" calcmode="lin" valueType="num">
                                      <p:cBhvr>
                                        <p:cTn id="22" dur="250" autoRev="1" fill="hold">
                                          <p:stCondLst>
                                            <p:cond delay="0"/>
                                          </p:stCondLst>
                                        </p:cTn>
                                        <p:tgtEl>
                                          <p:spTgt spid="31">
                                            <p:txEl>
                                              <p:pRg st="2" end="2"/>
                                            </p:txEl>
                                          </p:spTgt>
                                        </p:tgtEl>
                                        <p:attrNameLst>
                                          <p:attrName>ppt_y</p:attrName>
                                        </p:attrNameLst>
                                      </p:cBhvr>
                                    </p:anim>
                                    <p:animRot by="-480000">
                                      <p:cBhvr>
                                        <p:cTn id="23" dur="250" autoRev="1" fill="hold">
                                          <p:stCondLst>
                                            <p:cond delay="0"/>
                                          </p:stCondLst>
                                        </p:cTn>
                                        <p:tgtEl>
                                          <p:spTgt spid="31">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467"/>
            <a:ext cx="12192000" cy="6858000"/>
          </a:xfrm>
          <a:prstGeom prst="rect">
            <a:avLst/>
          </a:prstGeom>
        </p:spPr>
      </p:pic>
      <p:sp>
        <p:nvSpPr>
          <p:cNvPr id="4" name="Rectangle 3"/>
          <p:cNvSpPr/>
          <p:nvPr/>
        </p:nvSpPr>
        <p:spPr>
          <a:xfrm>
            <a:off x="200894" y="1659438"/>
            <a:ext cx="2995553" cy="4154984"/>
          </a:xfrm>
          <a:prstGeom prst="rect">
            <a:avLst/>
          </a:prstGeom>
        </p:spPr>
        <p:txBody>
          <a:bodyPr wrap="square">
            <a:spAutoFit/>
          </a:bodyPr>
          <a:lstStyle/>
          <a:p>
            <a:pPr algn="just"/>
            <a:r>
              <a:rPr lang="fr-FR" sz="1100" spc="300" dirty="0">
                <a:solidFill>
                  <a:schemeClr val="bg1"/>
                </a:solidFill>
              </a:rPr>
              <a:t>J’ai alloué plus de temps sur les deux derniers, pour la simple et bonne raison que à ce jour je n’ai pas encore fait les cours sur le back-end et SQL, les cours sont compris dans le projet </a:t>
            </a:r>
            <a:r>
              <a:rPr lang="fr-FR" sz="1100" spc="300" dirty="0" smtClean="0">
                <a:solidFill>
                  <a:schemeClr val="bg1"/>
                </a:solidFill>
              </a:rPr>
              <a:t>.</a:t>
            </a:r>
          </a:p>
          <a:p>
            <a:pPr algn="just"/>
            <a:endParaRPr lang="fr-FR" sz="1100" spc="300" dirty="0" smtClean="0">
              <a:solidFill>
                <a:schemeClr val="bg1"/>
              </a:solidFill>
            </a:endParaRPr>
          </a:p>
          <a:p>
            <a:pPr algn="just"/>
            <a:endParaRPr lang="fr-FR" sz="1100" spc="300" dirty="0">
              <a:solidFill>
                <a:schemeClr val="bg1"/>
              </a:solidFill>
            </a:endParaRPr>
          </a:p>
          <a:p>
            <a:pPr algn="just"/>
            <a:r>
              <a:rPr lang="fr-FR" sz="1100" spc="300" dirty="0" smtClean="0">
                <a:solidFill>
                  <a:schemeClr val="bg1"/>
                </a:solidFill>
              </a:rPr>
              <a:t> </a:t>
            </a:r>
            <a:r>
              <a:rPr lang="fr-FR" sz="1100" spc="300" dirty="0">
                <a:solidFill>
                  <a:schemeClr val="bg1"/>
                </a:solidFill>
              </a:rPr>
              <a:t>Il y a bien évidement des marges d’erreurs qui sont calculé en fonction de mes connaissances, ainsi que des difficultés que je risque de </a:t>
            </a:r>
            <a:r>
              <a:rPr lang="fr-FR" sz="1100" spc="300" dirty="0" smtClean="0">
                <a:solidFill>
                  <a:schemeClr val="bg1"/>
                </a:solidFill>
              </a:rPr>
              <a:t>rencontré.</a:t>
            </a:r>
          </a:p>
          <a:p>
            <a:pPr algn="just"/>
            <a:endParaRPr lang="fr-FR" sz="1100" spc="300" dirty="0" smtClean="0">
              <a:solidFill>
                <a:schemeClr val="bg1"/>
              </a:solidFill>
            </a:endParaRPr>
          </a:p>
          <a:p>
            <a:pPr algn="just"/>
            <a:endParaRPr lang="fr-FR" sz="1100" spc="300" dirty="0">
              <a:solidFill>
                <a:schemeClr val="bg1"/>
              </a:solidFill>
            </a:endParaRPr>
          </a:p>
          <a:p>
            <a:pPr algn="just"/>
            <a:r>
              <a:rPr lang="fr-FR" sz="1100" spc="300" dirty="0" smtClean="0">
                <a:solidFill>
                  <a:schemeClr val="bg1"/>
                </a:solidFill>
              </a:rPr>
              <a:t>Mes </a:t>
            </a:r>
            <a:r>
              <a:rPr lang="fr-FR" sz="1100" spc="300" dirty="0">
                <a:solidFill>
                  <a:schemeClr val="bg1"/>
                </a:solidFill>
              </a:rPr>
              <a:t>connaissances en HTML CSS et JS me permettent dans un premier temps de pouvoir réaliser les 4 premiers projets sans rencontré beaucoup de difficulté.</a:t>
            </a:r>
            <a:endParaRPr lang="en-US" sz="1100" spc="300" dirty="0">
              <a:solidFill>
                <a:schemeClr val="bg1"/>
              </a:solidFill>
              <a:latin typeface="Lato" panose="020F0502020204030203" pitchFamily="34" charset="0"/>
            </a:endParaRPr>
          </a:p>
        </p:txBody>
      </p:sp>
      <p:sp>
        <p:nvSpPr>
          <p:cNvPr id="5" name="Rectangle 4"/>
          <p:cNvSpPr/>
          <p:nvPr/>
        </p:nvSpPr>
        <p:spPr>
          <a:xfrm>
            <a:off x="5508625" y="1659438"/>
            <a:ext cx="2933700" cy="4154984"/>
          </a:xfrm>
          <a:prstGeom prst="rect">
            <a:avLst/>
          </a:prstGeom>
        </p:spPr>
        <p:txBody>
          <a:bodyPr wrap="square">
            <a:spAutoFit/>
          </a:bodyPr>
          <a:lstStyle/>
          <a:p>
            <a:pPr algn="just"/>
            <a:r>
              <a:rPr lang="fr-FR" sz="1100" spc="300" dirty="0" smtClean="0">
                <a:solidFill>
                  <a:schemeClr val="bg1"/>
                </a:solidFill>
              </a:rPr>
              <a:t>Malgré tout, </a:t>
            </a:r>
            <a:r>
              <a:rPr lang="fr-FR" sz="1100" spc="300" dirty="0">
                <a:solidFill>
                  <a:schemeClr val="bg1"/>
                </a:solidFill>
              </a:rPr>
              <a:t>des marges sont quand même calculé. En toute franchise, depuis Novembre, ca fait long</a:t>
            </a:r>
            <a:r>
              <a:rPr lang="fr-FR" sz="1100" spc="300" dirty="0" smtClean="0">
                <a:solidFill>
                  <a:schemeClr val="bg1"/>
                </a:solidFill>
              </a:rPr>
              <a:t>…</a:t>
            </a:r>
          </a:p>
          <a:p>
            <a:pPr algn="just"/>
            <a:endParaRPr lang="fr-FR" sz="1100" spc="300" dirty="0">
              <a:solidFill>
                <a:schemeClr val="bg1"/>
              </a:solidFill>
            </a:endParaRPr>
          </a:p>
          <a:p>
            <a:pPr algn="just"/>
            <a:r>
              <a:rPr lang="fr-FR" sz="1100" spc="300" dirty="0" smtClean="0">
                <a:solidFill>
                  <a:schemeClr val="bg1"/>
                </a:solidFill>
              </a:rPr>
              <a:t>C’est </a:t>
            </a:r>
            <a:r>
              <a:rPr lang="fr-FR" sz="1100" spc="300" dirty="0">
                <a:solidFill>
                  <a:schemeClr val="bg1"/>
                </a:solidFill>
              </a:rPr>
              <a:t>pas tous les jours évidents moralement d’être à la maison d’étudié, surtout lorsque l’on à arrêter l’école à 16 ans</a:t>
            </a:r>
            <a:r>
              <a:rPr lang="fr-FR" sz="1100" spc="300" dirty="0" smtClean="0">
                <a:solidFill>
                  <a:schemeClr val="bg1"/>
                </a:solidFill>
              </a:rPr>
              <a:t>.</a:t>
            </a:r>
          </a:p>
          <a:p>
            <a:pPr algn="just"/>
            <a:endParaRPr lang="fr-FR" sz="1100" spc="300" dirty="0">
              <a:solidFill>
                <a:schemeClr val="bg1"/>
              </a:solidFill>
            </a:endParaRPr>
          </a:p>
          <a:p>
            <a:pPr algn="just"/>
            <a:r>
              <a:rPr lang="fr-FR" sz="1100" spc="300" dirty="0" smtClean="0">
                <a:solidFill>
                  <a:schemeClr val="bg1"/>
                </a:solidFill>
              </a:rPr>
              <a:t>Mais </a:t>
            </a:r>
            <a:r>
              <a:rPr lang="fr-FR" sz="1100" spc="300" dirty="0">
                <a:solidFill>
                  <a:schemeClr val="bg1"/>
                </a:solidFill>
              </a:rPr>
              <a:t>je perds pas de vu mes objectifs, j’ai appris rapidement a </a:t>
            </a:r>
            <a:r>
              <a:rPr lang="fr-FR" sz="1100" spc="300" dirty="0" smtClean="0">
                <a:solidFill>
                  <a:schemeClr val="bg1"/>
                </a:solidFill>
              </a:rPr>
              <a:t>pallié aux pertes </a:t>
            </a:r>
            <a:r>
              <a:rPr lang="fr-FR" sz="1100" spc="300" dirty="0">
                <a:solidFill>
                  <a:schemeClr val="bg1"/>
                </a:solidFill>
              </a:rPr>
              <a:t>de moral et l’inquiétude, tous finira par payer tous ce temps investis. Avant tous mes objectifs sont de décrocher mon premier VRAI diplôme . Une </a:t>
            </a:r>
            <a:r>
              <a:rPr lang="fr-FR" sz="1100" spc="300" dirty="0" smtClean="0">
                <a:solidFill>
                  <a:schemeClr val="bg1"/>
                </a:solidFill>
              </a:rPr>
              <a:t>façon </a:t>
            </a:r>
            <a:r>
              <a:rPr lang="fr-FR" sz="1100" spc="300" dirty="0">
                <a:solidFill>
                  <a:schemeClr val="bg1"/>
                </a:solidFill>
              </a:rPr>
              <a:t>pour moi d’être fier </a:t>
            </a:r>
            <a:r>
              <a:rPr lang="fr-FR" sz="1100" spc="300" dirty="0" smtClean="0">
                <a:solidFill>
                  <a:schemeClr val="bg1"/>
                </a:solidFill>
              </a:rPr>
              <a:t>d’accomplir </a:t>
            </a:r>
            <a:r>
              <a:rPr lang="fr-FR" sz="1100" spc="300" dirty="0">
                <a:solidFill>
                  <a:schemeClr val="bg1"/>
                </a:solidFill>
              </a:rPr>
              <a:t>quelque chose, et d’aller jusqu’au bout.</a:t>
            </a:r>
          </a:p>
        </p:txBody>
      </p:sp>
      <p:sp>
        <p:nvSpPr>
          <p:cNvPr id="7" name="Rectangle 6"/>
          <p:cNvSpPr/>
          <p:nvPr/>
        </p:nvSpPr>
        <p:spPr>
          <a:xfrm>
            <a:off x="3358986" y="1732155"/>
            <a:ext cx="1942194" cy="4002634"/>
          </a:xfrm>
          <a:prstGeom prst="rect">
            <a:avLst/>
          </a:prstGeom>
          <a:ln w="28575">
            <a:solidFill>
              <a:schemeClr val="bg1"/>
            </a:solidFill>
          </a:ln>
        </p:spPr>
        <p:txBody>
          <a:bodyPr wrap="square">
            <a:spAutoFit/>
          </a:bodyPr>
          <a:lstStyle/>
          <a:p>
            <a:pPr>
              <a:lnSpc>
                <a:spcPct val="330000"/>
              </a:lnSpc>
            </a:pPr>
            <a:r>
              <a:rPr lang="fr-FR" sz="1100" b="1" dirty="0" smtClean="0">
                <a:solidFill>
                  <a:schemeClr val="bg1"/>
                </a:solidFill>
              </a:rPr>
              <a:t>         Projet </a:t>
            </a:r>
            <a:r>
              <a:rPr lang="fr-FR" sz="1100" b="1" dirty="0">
                <a:solidFill>
                  <a:schemeClr val="bg1"/>
                </a:solidFill>
              </a:rPr>
              <a:t>01 :</a:t>
            </a:r>
            <a:r>
              <a:rPr lang="fr-FR" sz="1100" dirty="0">
                <a:solidFill>
                  <a:schemeClr val="bg1"/>
                </a:solidFill>
              </a:rPr>
              <a:t> 1 semaine</a:t>
            </a:r>
          </a:p>
          <a:p>
            <a:pPr>
              <a:lnSpc>
                <a:spcPct val="330000"/>
              </a:lnSpc>
            </a:pPr>
            <a:r>
              <a:rPr lang="fr-FR" sz="1100" b="1" dirty="0" smtClean="0">
                <a:solidFill>
                  <a:schemeClr val="bg1"/>
                </a:solidFill>
              </a:rPr>
              <a:t>         Projet </a:t>
            </a:r>
            <a:r>
              <a:rPr lang="fr-FR" sz="1100" b="1" dirty="0">
                <a:solidFill>
                  <a:schemeClr val="bg1"/>
                </a:solidFill>
              </a:rPr>
              <a:t>02 :</a:t>
            </a:r>
            <a:r>
              <a:rPr lang="fr-FR" sz="1100" dirty="0">
                <a:solidFill>
                  <a:schemeClr val="bg1"/>
                </a:solidFill>
              </a:rPr>
              <a:t> 1 semaine</a:t>
            </a:r>
          </a:p>
          <a:p>
            <a:pPr>
              <a:lnSpc>
                <a:spcPct val="330000"/>
              </a:lnSpc>
            </a:pPr>
            <a:r>
              <a:rPr lang="fr-FR" sz="1100" b="1" dirty="0" smtClean="0">
                <a:solidFill>
                  <a:schemeClr val="bg1"/>
                </a:solidFill>
              </a:rPr>
              <a:t>         Projet </a:t>
            </a:r>
            <a:r>
              <a:rPr lang="fr-FR" sz="1100" b="1" dirty="0">
                <a:solidFill>
                  <a:schemeClr val="bg1"/>
                </a:solidFill>
              </a:rPr>
              <a:t>03 :</a:t>
            </a:r>
            <a:r>
              <a:rPr lang="fr-FR" sz="1100" dirty="0">
                <a:solidFill>
                  <a:schemeClr val="bg1"/>
                </a:solidFill>
              </a:rPr>
              <a:t> 1 semaine</a:t>
            </a:r>
          </a:p>
          <a:p>
            <a:pPr>
              <a:lnSpc>
                <a:spcPct val="330000"/>
              </a:lnSpc>
            </a:pPr>
            <a:r>
              <a:rPr lang="fr-FR" sz="1100" b="1" dirty="0" smtClean="0">
                <a:solidFill>
                  <a:schemeClr val="bg1"/>
                </a:solidFill>
              </a:rPr>
              <a:t>         Projet </a:t>
            </a:r>
            <a:r>
              <a:rPr lang="fr-FR" sz="1100" b="1" dirty="0">
                <a:solidFill>
                  <a:schemeClr val="bg1"/>
                </a:solidFill>
              </a:rPr>
              <a:t>04 :</a:t>
            </a:r>
            <a:r>
              <a:rPr lang="fr-FR" sz="1100" dirty="0">
                <a:solidFill>
                  <a:schemeClr val="bg1"/>
                </a:solidFill>
              </a:rPr>
              <a:t> 1 semaine</a:t>
            </a:r>
          </a:p>
          <a:p>
            <a:pPr>
              <a:lnSpc>
                <a:spcPct val="330000"/>
              </a:lnSpc>
            </a:pPr>
            <a:r>
              <a:rPr lang="fr-FR" sz="1100" b="1" dirty="0" smtClean="0">
                <a:solidFill>
                  <a:schemeClr val="bg1"/>
                </a:solidFill>
              </a:rPr>
              <a:t>         Projet </a:t>
            </a:r>
            <a:r>
              <a:rPr lang="fr-FR" sz="1100" b="1" dirty="0">
                <a:solidFill>
                  <a:schemeClr val="bg1"/>
                </a:solidFill>
              </a:rPr>
              <a:t>05 :</a:t>
            </a:r>
            <a:r>
              <a:rPr lang="fr-FR" sz="1100" dirty="0">
                <a:solidFill>
                  <a:schemeClr val="bg1"/>
                </a:solidFill>
              </a:rPr>
              <a:t> 1 mois</a:t>
            </a:r>
          </a:p>
          <a:p>
            <a:pPr>
              <a:lnSpc>
                <a:spcPct val="330000"/>
              </a:lnSpc>
            </a:pPr>
            <a:r>
              <a:rPr lang="fr-FR" sz="1100" b="1" dirty="0" smtClean="0">
                <a:solidFill>
                  <a:schemeClr val="bg1"/>
                </a:solidFill>
              </a:rPr>
              <a:t>         Projet </a:t>
            </a:r>
            <a:r>
              <a:rPr lang="fr-FR" sz="1100" b="1" dirty="0">
                <a:solidFill>
                  <a:schemeClr val="bg1"/>
                </a:solidFill>
              </a:rPr>
              <a:t>06 :</a:t>
            </a:r>
            <a:r>
              <a:rPr lang="fr-FR" sz="1100" dirty="0">
                <a:solidFill>
                  <a:schemeClr val="bg1"/>
                </a:solidFill>
              </a:rPr>
              <a:t> </a:t>
            </a:r>
            <a:r>
              <a:rPr lang="fr-FR" sz="1100" dirty="0" smtClean="0">
                <a:solidFill>
                  <a:schemeClr val="bg1"/>
                </a:solidFill>
              </a:rPr>
              <a:t>1 mois 1/2</a:t>
            </a:r>
            <a:endParaRPr lang="fr-FR" sz="1100" dirty="0">
              <a:solidFill>
                <a:schemeClr val="bg1"/>
              </a:solidFill>
            </a:endParaRPr>
          </a:p>
          <a:p>
            <a:pPr>
              <a:lnSpc>
                <a:spcPct val="330000"/>
              </a:lnSpc>
            </a:pPr>
            <a:r>
              <a:rPr lang="fr-FR" sz="1100" b="1" dirty="0" smtClean="0">
                <a:solidFill>
                  <a:schemeClr val="bg1"/>
                </a:solidFill>
              </a:rPr>
              <a:t>         Projet </a:t>
            </a:r>
            <a:r>
              <a:rPr lang="fr-FR" sz="1100" b="1" dirty="0">
                <a:solidFill>
                  <a:schemeClr val="bg1"/>
                </a:solidFill>
              </a:rPr>
              <a:t>07 :</a:t>
            </a:r>
            <a:r>
              <a:rPr lang="fr-FR" sz="1100" dirty="0">
                <a:solidFill>
                  <a:schemeClr val="bg1"/>
                </a:solidFill>
              </a:rPr>
              <a:t> 2 </a:t>
            </a:r>
            <a:r>
              <a:rPr lang="fr-FR" sz="1100" dirty="0" smtClean="0">
                <a:solidFill>
                  <a:schemeClr val="bg1"/>
                </a:solidFill>
              </a:rPr>
              <a:t>mois  </a:t>
            </a:r>
            <a:endParaRPr lang="fr-FR" sz="1100" dirty="0">
              <a:solidFill>
                <a:schemeClr val="bg1"/>
              </a:solidFill>
            </a:endParaRPr>
          </a:p>
        </p:txBody>
      </p:sp>
      <p:sp>
        <p:nvSpPr>
          <p:cNvPr id="3" name="Title 2"/>
          <p:cNvSpPr>
            <a:spLocks noGrp="1"/>
          </p:cNvSpPr>
          <p:nvPr>
            <p:ph type="title"/>
          </p:nvPr>
        </p:nvSpPr>
        <p:spPr>
          <a:xfrm>
            <a:off x="-1" y="721792"/>
            <a:ext cx="5276543" cy="1533072"/>
          </a:xfrm>
        </p:spPr>
        <p:txBody>
          <a:bodyPr/>
          <a:lstStyle/>
          <a:p>
            <a:r>
              <a:rPr lang="en-US" spc="600" dirty="0" smtClean="0">
                <a:solidFill>
                  <a:schemeClr val="bg1"/>
                </a:solidFill>
                <a:effectLst>
                  <a:outerShdw blurRad="38100" dist="38100" dir="2700000" algn="tl">
                    <a:srgbClr val="000000">
                      <a:alpha val="43137"/>
                    </a:srgbClr>
                  </a:outerShdw>
                </a:effectLst>
                <a:latin typeface="Lato Black" panose="020F0A02020204030203" pitchFamily="34" charset="0"/>
              </a:rPr>
              <a:t>03. CONCLUSION : </a:t>
            </a:r>
            <a:endParaRPr lang="en-US" spc="600" dirty="0">
              <a:solidFill>
                <a:schemeClr val="bg1"/>
              </a:solidFill>
              <a:effectLst>
                <a:outerShdw blurRad="38100" dist="38100" dir="2700000" algn="tl">
                  <a:srgbClr val="000000">
                    <a:alpha val="43137"/>
                  </a:srgbClr>
                </a:outerShdw>
              </a:effectLst>
              <a:latin typeface="Lato Black" panose="020F0A0202020403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897" y="1126067"/>
            <a:ext cx="2911598" cy="4661249"/>
          </a:xfrm>
          <a:prstGeom prst="rect">
            <a:avLst/>
          </a:prstGeom>
          <a:effectLst>
            <a:outerShdw blurRad="76200" dir="13500000" sy="23000" kx="1200000" algn="br" rotWithShape="0">
              <a:prstClr val="black">
                <a:alpha val="20000"/>
              </a:prstClr>
            </a:outerShdw>
          </a:effectLst>
        </p:spPr>
      </p:pic>
      <p:sp>
        <p:nvSpPr>
          <p:cNvPr id="8" name="Rectangle 7"/>
          <p:cNvSpPr/>
          <p:nvPr/>
        </p:nvSpPr>
        <p:spPr>
          <a:xfrm>
            <a:off x="8649770" y="789708"/>
            <a:ext cx="3083186" cy="485694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Tree>
    <p:extLst>
      <p:ext uri="{BB962C8B-B14F-4D97-AF65-F5344CB8AC3E}">
        <p14:creationId xmlns:p14="http://schemas.microsoft.com/office/powerpoint/2010/main" val="311464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B68D44"/>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5">
                                            <p:txEl>
                                              <p:pRg st="2" end="2"/>
                                            </p:txEl>
                                          </p:spTgt>
                                        </p:tgtEl>
                                        <p:attrNameLst>
                                          <p:attrName>style.color</p:attrName>
                                        </p:attrNameLst>
                                      </p:cBhvr>
                                      <p:to>
                                        <a:srgbClr val="B68D44"/>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5">
                                            <p:txEl>
                                              <p:pRg st="4" end="4"/>
                                            </p:txEl>
                                          </p:spTgt>
                                        </p:tgtEl>
                                        <p:attrNameLst>
                                          <p:attrName>style.color</p:attrName>
                                        </p:attrNameLst>
                                      </p:cBhvr>
                                      <p:to>
                                        <a:srgbClr val="B68D44"/>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7">
                                            <p:txEl>
                                              <p:pRg st="0" end="0"/>
                                            </p:txEl>
                                          </p:spTgt>
                                        </p:tgtEl>
                                        <p:attrNameLst>
                                          <p:attrName>style.color</p:attrName>
                                        </p:attrNameLst>
                                      </p:cBhvr>
                                      <p:to>
                                        <a:srgbClr val="B68D44"/>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7">
                                            <p:txEl>
                                              <p:pRg st="1" end="1"/>
                                            </p:txEl>
                                          </p:spTgt>
                                        </p:tgtEl>
                                        <p:attrNameLst>
                                          <p:attrName>style.color</p:attrName>
                                        </p:attrNameLst>
                                      </p:cBhvr>
                                      <p:to>
                                        <a:srgbClr val="B68D44"/>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7">
                                            <p:txEl>
                                              <p:pRg st="2" end="2"/>
                                            </p:txEl>
                                          </p:spTgt>
                                        </p:tgtEl>
                                        <p:attrNameLst>
                                          <p:attrName>style.color</p:attrName>
                                        </p:attrNameLst>
                                      </p:cBhvr>
                                      <p:to>
                                        <a:srgbClr val="B68D44"/>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7">
                                            <p:txEl>
                                              <p:pRg st="3" end="3"/>
                                            </p:txEl>
                                          </p:spTgt>
                                        </p:tgtEl>
                                        <p:attrNameLst>
                                          <p:attrName>style.color</p:attrName>
                                        </p:attrNameLst>
                                      </p:cBhvr>
                                      <p:to>
                                        <a:srgbClr val="B68D44"/>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500" fill="hold"/>
                                        <p:tgtEl>
                                          <p:spTgt spid="7">
                                            <p:txEl>
                                              <p:pRg st="4" end="4"/>
                                            </p:txEl>
                                          </p:spTgt>
                                        </p:tgtEl>
                                        <p:attrNameLst>
                                          <p:attrName>style.color</p:attrName>
                                        </p:attrNameLst>
                                      </p:cBhvr>
                                      <p:to>
                                        <a:srgbClr val="B68D44"/>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500" fill="hold"/>
                                        <p:tgtEl>
                                          <p:spTgt spid="7">
                                            <p:txEl>
                                              <p:pRg st="5" end="5"/>
                                            </p:txEl>
                                          </p:spTgt>
                                        </p:tgtEl>
                                        <p:attrNameLst>
                                          <p:attrName>style.color</p:attrName>
                                        </p:attrNameLst>
                                      </p:cBhvr>
                                      <p:to>
                                        <a:srgbClr val="B68D44"/>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500" fill="hold"/>
                                        <p:tgtEl>
                                          <p:spTgt spid="7">
                                            <p:txEl>
                                              <p:pRg st="6" end="6"/>
                                            </p:txEl>
                                          </p:spTgt>
                                        </p:tgtEl>
                                        <p:attrNameLst>
                                          <p:attrName>style.color</p:attrName>
                                        </p:attrNameLst>
                                      </p:cBhvr>
                                      <p:to>
                                        <a:srgbClr val="B68D4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2001" cy="68675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463" y="228600"/>
            <a:ext cx="6739466" cy="379095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123" y="228600"/>
            <a:ext cx="11731753" cy="6400800"/>
          </a:xfrm>
          <a:prstGeom prst="rect">
            <a:avLst/>
          </a:prstGeom>
        </p:spPr>
      </p:pic>
      <p:sp>
        <p:nvSpPr>
          <p:cNvPr id="16" name="Title 2"/>
          <p:cNvSpPr>
            <a:spLocks noGrp="1"/>
          </p:cNvSpPr>
          <p:nvPr>
            <p:ph type="title"/>
          </p:nvPr>
        </p:nvSpPr>
        <p:spPr>
          <a:xfrm>
            <a:off x="1536700" y="1079022"/>
            <a:ext cx="3768725" cy="635478"/>
          </a:xfrm>
        </p:spPr>
        <p:txBody>
          <a:bodyPr>
            <a:noAutofit/>
          </a:bodyPr>
          <a:lstStyle/>
          <a:p>
            <a:r>
              <a:rPr lang="en-US" spc="600" dirty="0" smtClean="0">
                <a:effectLst>
                  <a:outerShdw blurRad="38100" dist="38100" dir="2700000" algn="tl">
                    <a:srgbClr val="000000">
                      <a:alpha val="43137"/>
                    </a:srgbClr>
                  </a:outerShdw>
                </a:effectLst>
                <a:latin typeface="Lato Black" panose="020F0A02020204030203" pitchFamily="34" charset="0"/>
              </a:rPr>
              <a:t>04. BONUS :</a:t>
            </a:r>
            <a:endParaRPr lang="en-US" spc="600" dirty="0">
              <a:effectLst>
                <a:outerShdw blurRad="38100" dist="38100" dir="2700000" algn="tl">
                  <a:srgbClr val="000000">
                    <a:alpha val="43137"/>
                  </a:srgbClr>
                </a:outerShdw>
              </a:effectLst>
              <a:latin typeface="Lato Black" panose="020F0A02020204030203" pitchFamily="34" charset="0"/>
            </a:endParaRPr>
          </a:p>
        </p:txBody>
      </p:sp>
      <p:sp>
        <p:nvSpPr>
          <p:cNvPr id="4" name="Rectangle 3"/>
          <p:cNvSpPr/>
          <p:nvPr/>
        </p:nvSpPr>
        <p:spPr>
          <a:xfrm>
            <a:off x="2527950" y="3984171"/>
            <a:ext cx="9106814" cy="2585323"/>
          </a:xfrm>
          <a:prstGeom prst="rect">
            <a:avLst/>
          </a:prstGeom>
        </p:spPr>
        <p:txBody>
          <a:bodyPr wrap="square">
            <a:spAutoFit/>
          </a:bodyPr>
          <a:lstStyle/>
          <a:p>
            <a:pPr algn="r"/>
            <a:r>
              <a:rPr lang="fr-FR" b="1" i="1" dirty="0" smtClean="0">
                <a:effectLst>
                  <a:outerShdw blurRad="38100" dist="38100" dir="2700000" algn="tl">
                    <a:srgbClr val="000000">
                      <a:alpha val="43137"/>
                    </a:srgbClr>
                  </a:outerShdw>
                </a:effectLst>
                <a:latin typeface="Lato Black" panose="020F0A02020204030203" pitchFamily="34" charset="0"/>
              </a:rPr>
              <a:t>NETWORK’S</a:t>
            </a:r>
            <a:r>
              <a:rPr lang="fr-FR" b="1" i="1" dirty="0">
                <a:effectLst>
                  <a:outerShdw blurRad="38100" dist="38100" dir="2700000" algn="tl">
                    <a:srgbClr val="000000">
                      <a:alpha val="43137"/>
                    </a:srgbClr>
                  </a:outerShdw>
                </a:effectLst>
                <a:latin typeface="Lato Black" panose="020F0A02020204030203" pitchFamily="34" charset="0"/>
              </a:rPr>
              <a:t> : </a:t>
            </a:r>
            <a:endParaRPr lang="fr-FR" i="1" dirty="0">
              <a:effectLst>
                <a:outerShdw blurRad="38100" dist="38100" dir="2700000" algn="tl">
                  <a:srgbClr val="000000">
                    <a:alpha val="43137"/>
                  </a:srgbClr>
                </a:outerShdw>
              </a:effectLst>
              <a:latin typeface="Lato Black" panose="020F0A02020204030203" pitchFamily="34" charset="0"/>
            </a:endParaRPr>
          </a:p>
          <a:p>
            <a:r>
              <a:rPr lang="fr-FR" dirty="0"/>
              <a:t> </a:t>
            </a:r>
          </a:p>
          <a:p>
            <a:r>
              <a:rPr lang="fr-FR" dirty="0"/>
              <a:t> </a:t>
            </a:r>
          </a:p>
          <a:p>
            <a:pPr algn="r"/>
            <a:r>
              <a:rPr lang="en-US" b="1" i="1" spc="300" dirty="0" err="1"/>
              <a:t>GitHUB</a:t>
            </a:r>
            <a:r>
              <a:rPr lang="en-US" b="1" i="1" spc="300" dirty="0"/>
              <a:t> :</a:t>
            </a:r>
            <a:r>
              <a:rPr lang="en-US" spc="300" dirty="0"/>
              <a:t> </a:t>
            </a:r>
            <a:r>
              <a:rPr lang="en-US" u="sng" dirty="0">
                <a:latin typeface="Josefin Sans ExtraLight" pitchFamily="2" charset="0"/>
                <a:hlinkClick r:id="rId4"/>
              </a:rPr>
              <a:t>https://github.com/Anthonoir576</a:t>
            </a:r>
            <a:endParaRPr lang="fr-FR" dirty="0">
              <a:latin typeface="Josefin Sans ExtraLight" pitchFamily="2" charset="0"/>
            </a:endParaRPr>
          </a:p>
          <a:p>
            <a:pPr algn="r"/>
            <a:r>
              <a:rPr lang="en-US" b="1" i="1" spc="300" dirty="0" smtClean="0"/>
              <a:t>TWITTER </a:t>
            </a:r>
            <a:r>
              <a:rPr lang="en-US" b="1" i="1" spc="300" dirty="0"/>
              <a:t>: </a:t>
            </a:r>
            <a:r>
              <a:rPr lang="en-US" u="sng" dirty="0" smtClean="0">
                <a:latin typeface="Josefin Sans ExtraLight" pitchFamily="2" charset="0"/>
                <a:hlinkClick r:id="rId5"/>
              </a:rPr>
              <a:t>https</a:t>
            </a:r>
            <a:r>
              <a:rPr lang="en-US" u="sng" dirty="0">
                <a:latin typeface="Josefin Sans ExtraLight" pitchFamily="2" charset="0"/>
                <a:hlinkClick r:id="rId5"/>
              </a:rPr>
              <a:t>://</a:t>
            </a:r>
            <a:r>
              <a:rPr lang="en-US" u="sng" dirty="0" smtClean="0">
                <a:latin typeface="Josefin Sans ExtraLight" pitchFamily="2" charset="0"/>
                <a:hlinkClick r:id="rId5"/>
              </a:rPr>
              <a:t>twitter.com/FalvoEnterprise</a:t>
            </a:r>
            <a:endParaRPr lang="en-US" u="sng" dirty="0" smtClean="0">
              <a:latin typeface="Josefin Sans ExtraLight" pitchFamily="2" charset="0"/>
            </a:endParaRPr>
          </a:p>
          <a:p>
            <a:pPr algn="r"/>
            <a:r>
              <a:rPr lang="en-US" b="1" i="1" spc="300" dirty="0"/>
              <a:t>LINKEDIN : </a:t>
            </a:r>
            <a:r>
              <a:rPr lang="en-US" u="sng" dirty="0">
                <a:latin typeface="Josefin Sans ExtraLight" pitchFamily="2" charset="0"/>
                <a:hlinkClick r:id="rId6"/>
              </a:rPr>
              <a:t>https://www.linkedin.com/in/anthonyfalvo576/</a:t>
            </a:r>
            <a:endParaRPr lang="en-US" u="sng" dirty="0" smtClean="0">
              <a:latin typeface="Josefin Sans ExtraLight" pitchFamily="2" charset="0"/>
            </a:endParaRPr>
          </a:p>
          <a:p>
            <a:pPr algn="r"/>
            <a:r>
              <a:rPr lang="en-US" b="1" i="1" spc="300" dirty="0"/>
              <a:t>FACEBOOK :</a:t>
            </a:r>
            <a:r>
              <a:rPr lang="en-US" spc="300" dirty="0"/>
              <a:t> </a:t>
            </a:r>
            <a:r>
              <a:rPr lang="en-US" u="sng" dirty="0">
                <a:latin typeface="Josefin Sans ExtraLight" pitchFamily="2" charset="0"/>
                <a:hlinkClick r:id="rId7"/>
              </a:rPr>
              <a:t>https://www.facebook.com/anthony.falvo.399</a:t>
            </a:r>
            <a:r>
              <a:rPr lang="en-US" u="sng" dirty="0" smtClean="0">
                <a:latin typeface="Josefin Sans ExtraLight" pitchFamily="2" charset="0"/>
                <a:hlinkClick r:id="rId7"/>
              </a:rPr>
              <a:t>/</a:t>
            </a:r>
            <a:endParaRPr lang="fr-FR" dirty="0">
              <a:latin typeface="Josefin Sans ExtraLight" pitchFamily="2" charset="0"/>
            </a:endParaRPr>
          </a:p>
          <a:p>
            <a:pPr algn="r"/>
            <a:r>
              <a:rPr lang="en-US" b="1" i="1" spc="300" dirty="0"/>
              <a:t>FREECODECAMP : </a:t>
            </a:r>
            <a:r>
              <a:rPr lang="en-US" u="sng" dirty="0" smtClean="0">
                <a:latin typeface="Josefin Sans ExtraLight" pitchFamily="2" charset="0"/>
                <a:hlinkClick r:id="rId8"/>
              </a:rPr>
              <a:t>https</a:t>
            </a:r>
            <a:r>
              <a:rPr lang="en-US" u="sng" dirty="0">
                <a:latin typeface="Josefin Sans ExtraLight" pitchFamily="2" charset="0"/>
                <a:hlinkClick r:id="rId8"/>
              </a:rPr>
              <a:t>://www.freecodecamp.org/anthonoir576</a:t>
            </a:r>
            <a:endParaRPr lang="fr-FR" dirty="0">
              <a:latin typeface="Josefin Sans ExtraLight" pitchFamily="2" charset="0"/>
            </a:endParaRPr>
          </a:p>
          <a:p>
            <a:pPr algn="r"/>
            <a:r>
              <a:rPr lang="en-US" b="1" i="1" spc="300" dirty="0"/>
              <a:t>OPENCLASSROOMS :</a:t>
            </a:r>
            <a:r>
              <a:rPr lang="en-US" spc="300" dirty="0"/>
              <a:t>  </a:t>
            </a:r>
            <a:r>
              <a:rPr lang="en-US" u="sng" dirty="0">
                <a:latin typeface="Josefin Sans ExtraLight" pitchFamily="2" charset="0"/>
                <a:hlinkClick r:id="rId9"/>
              </a:rPr>
              <a:t>https://</a:t>
            </a:r>
            <a:r>
              <a:rPr lang="en-US" u="sng" dirty="0" smtClean="0">
                <a:latin typeface="Josefin Sans ExtraLight" pitchFamily="2" charset="0"/>
                <a:hlinkClick r:id="rId9"/>
              </a:rPr>
              <a:t>openclassrooms.com/fr/members/qd2hgkvr2w88</a:t>
            </a:r>
            <a:endParaRPr lang="fr-FR" dirty="0">
              <a:latin typeface="Josefin Sans ExtraLight" pitchFamily="2" charset="0"/>
            </a:endParaRPr>
          </a:p>
        </p:txBody>
      </p:sp>
      <p:sp>
        <p:nvSpPr>
          <p:cNvPr id="21" name="Freeform 5"/>
          <p:cNvSpPr>
            <a:spLocks noEditPoints="1"/>
          </p:cNvSpPr>
          <p:nvPr/>
        </p:nvSpPr>
        <p:spPr bwMode="auto">
          <a:xfrm rot="10800000">
            <a:off x="6063342" y="4496144"/>
            <a:ext cx="326345" cy="239907"/>
          </a:xfrm>
          <a:custGeom>
            <a:avLst/>
            <a:gdLst>
              <a:gd name="T0" fmla="*/ 0 w 134"/>
              <a:gd name="T1" fmla="*/ 46 h 98"/>
              <a:gd name="T2" fmla="*/ 0 w 134"/>
              <a:gd name="T3" fmla="*/ 0 h 98"/>
              <a:gd name="T4" fmla="*/ 50 w 134"/>
              <a:gd name="T5" fmla="*/ 0 h 98"/>
              <a:gd name="T6" fmla="*/ 50 w 134"/>
              <a:gd name="T7" fmla="*/ 37 h 98"/>
              <a:gd name="T8" fmla="*/ 1 w 134"/>
              <a:gd name="T9" fmla="*/ 98 h 98"/>
              <a:gd name="T10" fmla="*/ 1 w 134"/>
              <a:gd name="T11" fmla="*/ 80 h 98"/>
              <a:gd name="T12" fmla="*/ 21 w 134"/>
              <a:gd name="T13" fmla="*/ 68 h 98"/>
              <a:gd name="T14" fmla="*/ 28 w 134"/>
              <a:gd name="T15" fmla="*/ 46 h 98"/>
              <a:gd name="T16" fmla="*/ 0 w 134"/>
              <a:gd name="T17" fmla="*/ 46 h 98"/>
              <a:gd name="T18" fmla="*/ 84 w 134"/>
              <a:gd name="T19" fmla="*/ 46 h 98"/>
              <a:gd name="T20" fmla="*/ 84 w 134"/>
              <a:gd name="T21" fmla="*/ 0 h 98"/>
              <a:gd name="T22" fmla="*/ 134 w 134"/>
              <a:gd name="T23" fmla="*/ 0 h 98"/>
              <a:gd name="T24" fmla="*/ 134 w 134"/>
              <a:gd name="T25" fmla="*/ 37 h 98"/>
              <a:gd name="T26" fmla="*/ 85 w 134"/>
              <a:gd name="T27" fmla="*/ 98 h 98"/>
              <a:gd name="T28" fmla="*/ 85 w 134"/>
              <a:gd name="T29" fmla="*/ 80 h 98"/>
              <a:gd name="T30" fmla="*/ 105 w 134"/>
              <a:gd name="T31" fmla="*/ 68 h 98"/>
              <a:gd name="T32" fmla="*/ 111 w 134"/>
              <a:gd name="T33" fmla="*/ 46 h 98"/>
              <a:gd name="T34" fmla="*/ 84 w 134"/>
              <a:gd name="T35" fmla="*/ 4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98">
                <a:moveTo>
                  <a:pt x="0" y="46"/>
                </a:moveTo>
                <a:cubicBezTo>
                  <a:pt x="0" y="0"/>
                  <a:pt x="0" y="0"/>
                  <a:pt x="0" y="0"/>
                </a:cubicBezTo>
                <a:cubicBezTo>
                  <a:pt x="50" y="0"/>
                  <a:pt x="50" y="0"/>
                  <a:pt x="50" y="0"/>
                </a:cubicBezTo>
                <a:cubicBezTo>
                  <a:pt x="50" y="37"/>
                  <a:pt x="50" y="37"/>
                  <a:pt x="50" y="37"/>
                </a:cubicBezTo>
                <a:cubicBezTo>
                  <a:pt x="50" y="71"/>
                  <a:pt x="34" y="91"/>
                  <a:pt x="1" y="98"/>
                </a:cubicBezTo>
                <a:cubicBezTo>
                  <a:pt x="1" y="80"/>
                  <a:pt x="1" y="80"/>
                  <a:pt x="1" y="80"/>
                </a:cubicBezTo>
                <a:cubicBezTo>
                  <a:pt x="10" y="77"/>
                  <a:pt x="17" y="73"/>
                  <a:pt x="21" y="68"/>
                </a:cubicBezTo>
                <a:cubicBezTo>
                  <a:pt x="25" y="63"/>
                  <a:pt x="27" y="56"/>
                  <a:pt x="28" y="46"/>
                </a:cubicBezTo>
                <a:lnTo>
                  <a:pt x="0" y="46"/>
                </a:lnTo>
                <a:close/>
                <a:moveTo>
                  <a:pt x="84" y="46"/>
                </a:moveTo>
                <a:cubicBezTo>
                  <a:pt x="84" y="0"/>
                  <a:pt x="84" y="0"/>
                  <a:pt x="84" y="0"/>
                </a:cubicBezTo>
                <a:cubicBezTo>
                  <a:pt x="134" y="0"/>
                  <a:pt x="134" y="0"/>
                  <a:pt x="134" y="0"/>
                </a:cubicBezTo>
                <a:cubicBezTo>
                  <a:pt x="134" y="37"/>
                  <a:pt x="134" y="37"/>
                  <a:pt x="134" y="37"/>
                </a:cubicBezTo>
                <a:cubicBezTo>
                  <a:pt x="134" y="71"/>
                  <a:pt x="118" y="91"/>
                  <a:pt x="85" y="98"/>
                </a:cubicBezTo>
                <a:cubicBezTo>
                  <a:pt x="85" y="80"/>
                  <a:pt x="85" y="80"/>
                  <a:pt x="85" y="80"/>
                </a:cubicBezTo>
                <a:cubicBezTo>
                  <a:pt x="94" y="77"/>
                  <a:pt x="101" y="73"/>
                  <a:pt x="105" y="68"/>
                </a:cubicBezTo>
                <a:cubicBezTo>
                  <a:pt x="109" y="63"/>
                  <a:pt x="111" y="56"/>
                  <a:pt x="111" y="46"/>
                </a:cubicBezTo>
                <a:lnTo>
                  <a:pt x="84" y="46"/>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txBox="1">
            <a:spLocks/>
          </p:cNvSpPr>
          <p:nvPr/>
        </p:nvSpPr>
        <p:spPr>
          <a:xfrm>
            <a:off x="10489642" y="288472"/>
            <a:ext cx="14084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spc="600">
                <a:solidFill>
                  <a:schemeClr val="bg1"/>
                </a:solidFill>
              </a:rPr>
              <a:t>Page </a:t>
            </a:r>
            <a:fld id="{700FE6C1-53D2-4B4A-A041-B539D8DA3A16}" type="slidenum">
              <a:rPr lang="en-US" sz="1000" b="0" spc="600" smtClean="0">
                <a:solidFill>
                  <a:schemeClr val="bg1"/>
                </a:solidFill>
                <a:latin typeface="+mn-lt"/>
              </a:rPr>
              <a:pPr algn="r"/>
              <a:t>9</a:t>
            </a:fld>
            <a:endParaRPr lang="en-US" sz="1000" b="0" spc="600">
              <a:solidFill>
                <a:schemeClr val="bg1"/>
              </a:solidFill>
              <a:latin typeface="+mn-lt"/>
            </a:endParaRPr>
          </a:p>
        </p:txBody>
      </p:sp>
      <p:sp>
        <p:nvSpPr>
          <p:cNvPr id="7" name="Slide Number Placeholder 5"/>
          <p:cNvSpPr txBox="1">
            <a:spLocks/>
          </p:cNvSpPr>
          <p:nvPr/>
        </p:nvSpPr>
        <p:spPr>
          <a:xfrm>
            <a:off x="300612" y="288471"/>
            <a:ext cx="36617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b="1" i="0" spc="0">
                <a:solidFill>
                  <a:schemeClr val="bg1"/>
                </a:solidFill>
                <a:latin typeface="+mj-lt"/>
              </a:rPr>
              <a:t>VAGABOND</a:t>
            </a:r>
            <a:r>
              <a:rPr lang="en-US" sz="1000" spc="600">
                <a:solidFill>
                  <a:schemeClr val="bg1"/>
                </a:solidFill>
              </a:rPr>
              <a:t> Presentation</a:t>
            </a:r>
            <a:endParaRPr lang="en-US" sz="1000" b="0" spc="600">
              <a:solidFill>
                <a:schemeClr val="bg1"/>
              </a:solidFill>
            </a:endParaRPr>
          </a:p>
        </p:txBody>
      </p:sp>
      <p:pic>
        <p:nvPicPr>
          <p:cNvPr id="13" name="Picture 12"/>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851682" y="446315"/>
            <a:ext cx="2874346" cy="3280908"/>
          </a:xfrm>
          <a:prstGeom prst="rect">
            <a:avLst/>
          </a:prstGeom>
        </p:spPr>
      </p:pic>
      <p:pic>
        <p:nvPicPr>
          <p:cNvPr id="14" name="Picture 13"/>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44946" y="2152650"/>
            <a:ext cx="2589055" cy="4286250"/>
          </a:xfrm>
          <a:prstGeom prst="rect">
            <a:avLst/>
          </a:prstGeom>
        </p:spPr>
      </p:pic>
    </p:spTree>
    <p:extLst>
      <p:ext uri="{BB962C8B-B14F-4D97-AF65-F5344CB8AC3E}">
        <p14:creationId xmlns:p14="http://schemas.microsoft.com/office/powerpoint/2010/main" val="12965761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7">
      <a:dk1>
        <a:sysClr val="windowText" lastClr="000000"/>
      </a:dk1>
      <a:lt1>
        <a:sysClr val="window" lastClr="FFFFFF"/>
      </a:lt1>
      <a:dk2>
        <a:srgbClr val="3A3A3C"/>
      </a:dk2>
      <a:lt2>
        <a:srgbClr val="EFEFF1"/>
      </a:lt2>
      <a:accent1>
        <a:srgbClr val="B68D44"/>
      </a:accent1>
      <a:accent2>
        <a:srgbClr val="8E7A3F"/>
      </a:accent2>
      <a:accent3>
        <a:srgbClr val="3A3A3C"/>
      </a:accent3>
      <a:accent4>
        <a:srgbClr val="EFEFF1"/>
      </a:accent4>
      <a:accent5>
        <a:srgbClr val="F7E3D8"/>
      </a:accent5>
      <a:accent6>
        <a:srgbClr val="D3C6B0"/>
      </a:accent6>
      <a:hlink>
        <a:srgbClr val="9E9292"/>
      </a:hlink>
      <a:folHlink>
        <a:srgbClr val="353334"/>
      </a:folHlink>
    </a:clrScheme>
    <a:fontScheme name="Custom 2">
      <a:majorFont>
        <a:latin typeface="Montserra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1430</Words>
  <Application>Microsoft Office PowerPoint</Application>
  <PresentationFormat>Widescreen</PresentationFormat>
  <Paragraphs>111</Paragraphs>
  <Slides>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Josefin Sans ExtraLight</vt:lpstr>
      <vt:lpstr>Lato</vt:lpstr>
      <vt:lpstr>Lato Black</vt:lpstr>
      <vt:lpstr>Lato Hairline</vt:lpstr>
      <vt:lpstr>Montserrat</vt:lpstr>
      <vt:lpstr>Office Theme</vt:lpstr>
      <vt:lpstr>PROJET 01   PARTIE 01 Planning de formation</vt:lpstr>
      <vt:lpstr>SOMMAIRE :</vt:lpstr>
      <vt:lpstr>01. INTRODUCTION</vt:lpstr>
      <vt:lpstr>01. INTRODUCTION </vt:lpstr>
      <vt:lpstr>02. PLANNING :</vt:lpstr>
      <vt:lpstr>Exemple de planning </vt:lpstr>
      <vt:lpstr>Prêt pour l’aventure ? </vt:lpstr>
      <vt:lpstr>03. CONCLUSION : </vt:lpstr>
      <vt:lpstr>04. BONUS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Pangara</dc:creator>
  <cp:lastModifiedBy>Adress Pro</cp:lastModifiedBy>
  <cp:revision>1106</cp:revision>
  <dcterms:created xsi:type="dcterms:W3CDTF">2017-02-21T04:29:22Z</dcterms:created>
  <dcterms:modified xsi:type="dcterms:W3CDTF">2021-07-28T13:46:11Z</dcterms:modified>
</cp:coreProperties>
</file>